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88" r:id="rId2"/>
    <p:sldId id="317" r:id="rId3"/>
    <p:sldId id="290" r:id="rId4"/>
    <p:sldId id="291" r:id="rId5"/>
    <p:sldId id="292" r:id="rId6"/>
    <p:sldId id="298" r:id="rId7"/>
    <p:sldId id="293" r:id="rId8"/>
    <p:sldId id="295" r:id="rId9"/>
    <p:sldId id="296" r:id="rId10"/>
    <p:sldId id="294" r:id="rId11"/>
    <p:sldId id="297" r:id="rId12"/>
    <p:sldId id="299" r:id="rId13"/>
    <p:sldId id="300" r:id="rId14"/>
    <p:sldId id="301" r:id="rId15"/>
    <p:sldId id="302" r:id="rId16"/>
    <p:sldId id="316" r:id="rId17"/>
    <p:sldId id="304" r:id="rId18"/>
    <p:sldId id="305" r:id="rId19"/>
    <p:sldId id="306" r:id="rId20"/>
    <p:sldId id="307" r:id="rId21"/>
    <p:sldId id="309" r:id="rId22"/>
    <p:sldId id="310" r:id="rId23"/>
    <p:sldId id="308" r:id="rId24"/>
    <p:sldId id="311" r:id="rId25"/>
    <p:sldId id="312" r:id="rId26"/>
    <p:sldId id="313" r:id="rId27"/>
    <p:sldId id="314" r:id="rId28"/>
    <p:sldId id="315" r:id="rId29"/>
    <p:sldId id="319" r:id="rId30"/>
    <p:sldId id="287"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960">
          <p15:clr>
            <a:srgbClr val="A4A3A4"/>
          </p15:clr>
        </p15:guide>
        <p15:guide id="2" orient="horz" pos="1296">
          <p15:clr>
            <a:srgbClr val="A4A3A4"/>
          </p15:clr>
        </p15:guide>
        <p15:guide id="3" orient="horz" pos="3600">
          <p15:clr>
            <a:srgbClr val="A4A3A4"/>
          </p15:clr>
        </p15:guide>
        <p15:guide id="4" pos="2928">
          <p15:clr>
            <a:srgbClr val="A4A3A4"/>
          </p15:clr>
        </p15:guide>
        <p15:guide id="5" pos="5568">
          <p15:clr>
            <a:srgbClr val="A4A3A4"/>
          </p15:clr>
        </p15:guide>
        <p15:guide id="6" pos="192">
          <p15:clr>
            <a:srgbClr val="A4A3A4"/>
          </p15:clr>
        </p15:guide>
        <p15:guide id="7" pos="3072">
          <p15:clr>
            <a:srgbClr val="A4A3A4"/>
          </p15:clr>
        </p15:guide>
        <p15:guide id="8" pos="432">
          <p15:clr>
            <a:srgbClr val="A4A3A4"/>
          </p15:clr>
        </p15:guide>
        <p15:guide id="9" pos="1248">
          <p15:clr>
            <a:srgbClr val="A4A3A4"/>
          </p15:clr>
        </p15:guide>
        <p15:guide id="10" pos="52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A745"/>
    <a:srgbClr val="DDFFEC"/>
    <a:srgbClr val="00AB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3" autoAdjust="0"/>
    <p:restoredTop sz="93568" autoAdjust="0"/>
  </p:normalViewPr>
  <p:slideViewPr>
    <p:cSldViewPr snapToObjects="1">
      <p:cViewPr varScale="1">
        <p:scale>
          <a:sx n="109" d="100"/>
          <a:sy n="109" d="100"/>
        </p:scale>
        <p:origin x="-1674" y="-90"/>
      </p:cViewPr>
      <p:guideLst>
        <p:guide orient="horz" pos="960"/>
        <p:guide orient="horz" pos="1296"/>
        <p:guide orient="horz" pos="3600"/>
        <p:guide pos="2928"/>
        <p:guide pos="5568"/>
        <p:guide pos="192"/>
        <p:guide pos="3072"/>
        <p:guide pos="432"/>
        <p:guide pos="1248"/>
        <p:guide pos="52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Objects="1">
      <p:cViewPr varScale="1">
        <p:scale>
          <a:sx n="47" d="100"/>
          <a:sy n="47" d="100"/>
        </p:scale>
        <p:origin x="2712" y="4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5C118F-36F5-43CF-98EA-3CE53A9EDCDF}" type="datetimeFigureOut">
              <a:rPr lang="en-GB" smtClean="0"/>
              <a:t>25/05/2016</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E83EEF-59A8-43FF-99E7-86DC65FD8144}" type="slidenum">
              <a:rPr lang="en-GB" smtClean="0"/>
              <a:t>‹#›</a:t>
            </a:fld>
            <a:endParaRPr lang="en-GB" dirty="0"/>
          </a:p>
        </p:txBody>
      </p:sp>
    </p:spTree>
    <p:extLst>
      <p:ext uri="{BB962C8B-B14F-4D97-AF65-F5344CB8AC3E}">
        <p14:creationId xmlns:p14="http://schemas.microsoft.com/office/powerpoint/2010/main" val="415880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8" name="Shape 101"/>
          <p:cNvSpPr>
            <a:spLocks noGrp="1"/>
          </p:cNvSpPr>
          <p:nvPr>
            <p:ph type="sldNum" sz="quarter" idx="5"/>
          </p:nvPr>
        </p:nvSpPr>
        <p:spPr bwMode="auto">
          <a:noFill/>
          <a:ln>
            <a:miter lim="800000"/>
            <a:headEnd/>
            <a:tailEnd/>
          </a:ln>
        </p:spPr>
        <p:txBody>
          <a:bodyPr wrap="square" lIns="91425" tIns="45700" rIns="91425" bIns="45700" numCol="1" anchorCtr="0" compatLnSpc="1">
            <a:prstTxWarp prst="textNoShape">
              <a:avLst/>
            </a:prstTxWarp>
          </a:bodyPr>
          <a:lstStyle/>
          <a:p>
            <a:pPr fontAlgn="base">
              <a:spcBef>
                <a:spcPct val="0"/>
              </a:spcBef>
              <a:spcAft>
                <a:spcPct val="0"/>
              </a:spcAft>
              <a:buSzPct val="25000"/>
            </a:pPr>
            <a:fld id="{293B4436-B6C0-4F14-B8C2-C21A0A32B238}" type="slidenum">
              <a:rPr lang="en-US" smtClean="0">
                <a:solidFill>
                  <a:srgbClr val="000000"/>
                </a:solidFill>
                <a:latin typeface="Arial" pitchFamily="34" charset="0"/>
                <a:cs typeface="Arial" pitchFamily="34" charset="0"/>
                <a:sym typeface="Arial" pitchFamily="34" charset="0"/>
              </a:rPr>
              <a:pPr fontAlgn="base">
                <a:spcBef>
                  <a:spcPct val="0"/>
                </a:spcBef>
                <a:spcAft>
                  <a:spcPct val="0"/>
                </a:spcAft>
                <a:buSzPct val="25000"/>
              </a:pPr>
              <a:t>1</a:t>
            </a:fld>
            <a:endParaRPr lang="en-US" dirty="0">
              <a:solidFill>
                <a:srgbClr val="000000"/>
              </a:solidFill>
              <a:latin typeface="Arial" pitchFamily="34" charset="0"/>
              <a:cs typeface="Arial" pitchFamily="34" charset="0"/>
              <a:sym typeface="Arial" pitchFamily="34" charset="0"/>
            </a:endParaRPr>
          </a:p>
        </p:txBody>
      </p:sp>
      <p:sp>
        <p:nvSpPr>
          <p:cNvPr id="65539" name="Shape 102"/>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w="9525">
            <a:noFill/>
          </a:ln>
        </p:spPr>
      </p:sp>
      <p:sp>
        <p:nvSpPr>
          <p:cNvPr id="65540" name="Shape 103"/>
          <p:cNvSpPr>
            <a:spLocks noGrp="1"/>
          </p:cNvSpPr>
          <p:nvPr>
            <p:ph type="body" idx="1"/>
          </p:nvPr>
        </p:nvSpPr>
        <p:spPr bwMode="auto">
          <a:noFill/>
        </p:spPr>
        <p:txBody>
          <a:bodyPr wrap="square" lIns="91425" tIns="45700" rIns="91425" bIns="45700" numCol="1" anchor="t" anchorCtr="0" compatLnSpc="1">
            <a:prstTxWarp prst="textNoShape">
              <a:avLst/>
            </a:prstTxWarp>
          </a:bodyPr>
          <a:lstStyle/>
          <a:p>
            <a:pPr eaLnBrk="1" hangingPunct="1">
              <a:spcBef>
                <a:spcPct val="0"/>
              </a:spcBef>
            </a:pPr>
            <a:endParaRPr lang="en-US" dirty="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3797745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endParaRPr lang="en-GB" dirty="0">
              <a:latin typeface="Times New Roman" pitchFamily="18" charset="0"/>
            </a:endParaRPr>
          </a:p>
        </p:txBody>
      </p:sp>
      <p:sp>
        <p:nvSpPr>
          <p:cNvPr id="68612" name="Slide Number Placeholder 3"/>
          <p:cNvSpPr>
            <a:spLocks noGrp="1"/>
          </p:cNvSpPr>
          <p:nvPr>
            <p:ph type="sldNum" sz="quarter" idx="5"/>
          </p:nvPr>
        </p:nvSpPr>
        <p:spPr>
          <a:noFill/>
        </p:spPr>
        <p:txBody>
          <a:bodyPr/>
          <a:lstStyle/>
          <a:p>
            <a:fld id="{CA583AF1-CC02-4FC4-B272-0B828C2EBB27}" type="slidenum">
              <a:rPr lang="en-US" smtClean="0">
                <a:latin typeface="Times New Roman" pitchFamily="18" charset="0"/>
              </a:rPr>
              <a:pPr/>
              <a:t>10</a:t>
            </a:fld>
            <a:endParaRPr lang="en-US" dirty="0">
              <a:latin typeface="Times New Roman" pitchFamily="18" charset="0"/>
            </a:endParaRPr>
          </a:p>
        </p:txBody>
      </p:sp>
    </p:spTree>
    <p:extLst>
      <p:ext uri="{BB962C8B-B14F-4D97-AF65-F5344CB8AC3E}">
        <p14:creationId xmlns:p14="http://schemas.microsoft.com/office/powerpoint/2010/main" val="1540776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27C3D7-9799-46BA-B6D4-FE3559278A9E}" type="slidenum">
              <a:rPr lang="en-GB" smtClean="0"/>
              <a:pPr/>
              <a:t>11</a:t>
            </a:fld>
            <a:endParaRPr lang="en-GB" dirty="0"/>
          </a:p>
        </p:txBody>
      </p:sp>
    </p:spTree>
    <p:extLst>
      <p:ext uri="{BB962C8B-B14F-4D97-AF65-F5344CB8AC3E}">
        <p14:creationId xmlns:p14="http://schemas.microsoft.com/office/powerpoint/2010/main" val="462311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Arial"/>
                <a:ea typeface="Arial"/>
                <a:cs typeface="Arial"/>
                <a:sym typeface="Arial"/>
              </a:rPr>
              <a:pPr marL="0" marR="0" lvl="0" indent="0" algn="r" rtl="0">
                <a:spcBef>
                  <a:spcPts val="0"/>
                </a:spcBef>
                <a:spcAft>
                  <a:spcPts val="0"/>
                </a:spcAft>
                <a:buSzPct val="25000"/>
                <a:buNone/>
              </a:pPr>
              <a:t>12</a:t>
            </a:fld>
            <a:endParaRPr lang="en-US" sz="1200" b="0" i="0" u="none" strike="noStrike" cap="none" baseline="0" dirty="0">
              <a:solidFill>
                <a:schemeClr val="dk1"/>
              </a:solidFill>
              <a:latin typeface="Arial"/>
              <a:ea typeface="Arial"/>
              <a:cs typeface="Arial"/>
              <a:sym typeface="Arial"/>
            </a:endParaRPr>
          </a:p>
        </p:txBody>
      </p:sp>
      <p:sp>
        <p:nvSpPr>
          <p:cNvPr id="301" name="Shape 301"/>
          <p:cNvSpPr txBox="1"/>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Arial"/>
                <a:ea typeface="Arial"/>
                <a:cs typeface="Arial"/>
                <a:sym typeface="Arial"/>
              </a:rPr>
              <a:pPr marL="0" marR="0" lvl="0" indent="0" algn="r" rtl="0">
                <a:spcBef>
                  <a:spcPts val="0"/>
                </a:spcBef>
                <a:spcAft>
                  <a:spcPts val="0"/>
                </a:spcAft>
                <a:buSzPct val="25000"/>
                <a:buNone/>
              </a:pPr>
              <a:t>12</a:t>
            </a:fld>
            <a:endParaRPr lang="en-US" sz="1200" b="0" i="0" u="none" strike="noStrike" cap="none" baseline="0" dirty="0">
              <a:solidFill>
                <a:schemeClr val="dk1"/>
              </a:solidFill>
              <a:latin typeface="Arial"/>
              <a:ea typeface="Arial"/>
              <a:cs typeface="Arial"/>
              <a:sym typeface="Arial"/>
            </a:endParaRPr>
          </a:p>
        </p:txBody>
      </p:sp>
      <p:sp>
        <p:nvSpPr>
          <p:cNvPr id="302" name="Shape 3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3" name="Shape 3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2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19325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endParaRPr lang="en-GB" dirty="0">
              <a:latin typeface="Times New Roman" pitchFamily="18" charset="0"/>
            </a:endParaRPr>
          </a:p>
        </p:txBody>
      </p:sp>
      <p:sp>
        <p:nvSpPr>
          <p:cNvPr id="71684" name="Slide Number Placeholder 3"/>
          <p:cNvSpPr>
            <a:spLocks noGrp="1"/>
          </p:cNvSpPr>
          <p:nvPr>
            <p:ph type="sldNum" sz="quarter" idx="5"/>
          </p:nvPr>
        </p:nvSpPr>
        <p:spPr>
          <a:noFill/>
        </p:spPr>
        <p:txBody>
          <a:bodyPr/>
          <a:lstStyle/>
          <a:p>
            <a:fld id="{219F550F-B270-49E8-837F-97E225A0603A}" type="slidenum">
              <a:rPr lang="en-US" smtClean="0">
                <a:latin typeface="Times New Roman" pitchFamily="18" charset="0"/>
              </a:rPr>
              <a:pPr/>
              <a:t>13</a:t>
            </a:fld>
            <a:endParaRPr lang="en-US" dirty="0">
              <a:latin typeface="Times New Roman" pitchFamily="18" charset="0"/>
            </a:endParaRPr>
          </a:p>
        </p:txBody>
      </p:sp>
    </p:spTree>
    <p:extLst>
      <p:ext uri="{BB962C8B-B14F-4D97-AF65-F5344CB8AC3E}">
        <p14:creationId xmlns:p14="http://schemas.microsoft.com/office/powerpoint/2010/main" val="920959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27C3D7-9799-46BA-B6D4-FE3559278A9E}" type="slidenum">
              <a:rPr lang="en-GB" smtClean="0"/>
              <a:pPr/>
              <a:t>14</a:t>
            </a:fld>
            <a:endParaRPr lang="en-GB" dirty="0"/>
          </a:p>
        </p:txBody>
      </p:sp>
    </p:spTree>
    <p:extLst>
      <p:ext uri="{BB962C8B-B14F-4D97-AF65-F5344CB8AC3E}">
        <p14:creationId xmlns:p14="http://schemas.microsoft.com/office/powerpoint/2010/main" val="4194011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endParaRPr lang="en-GB" dirty="0">
              <a:latin typeface="Times New Roman" pitchFamily="18" charset="0"/>
            </a:endParaRPr>
          </a:p>
        </p:txBody>
      </p:sp>
      <p:sp>
        <p:nvSpPr>
          <p:cNvPr id="74756" name="Slide Number Placeholder 3"/>
          <p:cNvSpPr>
            <a:spLocks noGrp="1"/>
          </p:cNvSpPr>
          <p:nvPr>
            <p:ph type="sldNum" sz="quarter" idx="5"/>
          </p:nvPr>
        </p:nvSpPr>
        <p:spPr>
          <a:noFill/>
        </p:spPr>
        <p:txBody>
          <a:bodyPr/>
          <a:lstStyle/>
          <a:p>
            <a:fld id="{B9B5677F-30D6-471B-8F96-7EEAB7168F38}" type="slidenum">
              <a:rPr lang="en-US" smtClean="0">
                <a:latin typeface="Times New Roman" pitchFamily="18" charset="0"/>
              </a:rPr>
              <a:pPr/>
              <a:t>15</a:t>
            </a:fld>
            <a:endParaRPr lang="en-US" dirty="0">
              <a:latin typeface="Times New Roman" pitchFamily="18" charset="0"/>
            </a:endParaRPr>
          </a:p>
        </p:txBody>
      </p:sp>
    </p:spTree>
    <p:extLst>
      <p:ext uri="{BB962C8B-B14F-4D97-AF65-F5344CB8AC3E}">
        <p14:creationId xmlns:p14="http://schemas.microsoft.com/office/powerpoint/2010/main" val="2853892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3E83EEF-59A8-43FF-99E7-86DC65FD8144}" type="slidenum">
              <a:rPr lang="en-GB" smtClean="0"/>
              <a:t>16</a:t>
            </a:fld>
            <a:endParaRPr lang="en-GB" dirty="0"/>
          </a:p>
        </p:txBody>
      </p:sp>
    </p:spTree>
    <p:extLst>
      <p:ext uri="{BB962C8B-B14F-4D97-AF65-F5344CB8AC3E}">
        <p14:creationId xmlns:p14="http://schemas.microsoft.com/office/powerpoint/2010/main" val="4161779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endParaRPr lang="en-GB" dirty="0">
              <a:latin typeface="Times New Roman" pitchFamily="18" charset="0"/>
            </a:endParaRPr>
          </a:p>
        </p:txBody>
      </p:sp>
      <p:sp>
        <p:nvSpPr>
          <p:cNvPr id="77828" name="Slide Number Placeholder 3"/>
          <p:cNvSpPr>
            <a:spLocks noGrp="1"/>
          </p:cNvSpPr>
          <p:nvPr>
            <p:ph type="sldNum" sz="quarter" idx="5"/>
          </p:nvPr>
        </p:nvSpPr>
        <p:spPr>
          <a:noFill/>
        </p:spPr>
        <p:txBody>
          <a:bodyPr/>
          <a:lstStyle/>
          <a:p>
            <a:fld id="{97554BDF-AC8F-4BCB-A7A7-CC7FCADF39F9}" type="slidenum">
              <a:rPr lang="en-US" smtClean="0">
                <a:latin typeface="Times New Roman" pitchFamily="18" charset="0"/>
              </a:rPr>
              <a:pPr/>
              <a:t>17</a:t>
            </a:fld>
            <a:endParaRPr lang="en-US" dirty="0">
              <a:latin typeface="Times New Roman" pitchFamily="18" charset="0"/>
            </a:endParaRPr>
          </a:p>
        </p:txBody>
      </p:sp>
    </p:spTree>
    <p:extLst>
      <p:ext uri="{BB962C8B-B14F-4D97-AF65-F5344CB8AC3E}">
        <p14:creationId xmlns:p14="http://schemas.microsoft.com/office/powerpoint/2010/main" val="490505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Times New Roman" pitchFamily="18" charset="0"/>
            </a:endParaRPr>
          </a:p>
        </p:txBody>
      </p:sp>
      <p:sp>
        <p:nvSpPr>
          <p:cNvPr id="4" name="Slide Number Placeholder 3"/>
          <p:cNvSpPr>
            <a:spLocks noGrp="1"/>
          </p:cNvSpPr>
          <p:nvPr>
            <p:ph type="sldNum" sz="quarter" idx="10"/>
          </p:nvPr>
        </p:nvSpPr>
        <p:spPr/>
        <p:txBody>
          <a:bodyPr/>
          <a:lstStyle/>
          <a:p>
            <a:fld id="{6027C3D7-9799-46BA-B6D4-FE3559278A9E}" type="slidenum">
              <a:rPr lang="en-GB" smtClean="0"/>
              <a:pPr/>
              <a:t>18</a:t>
            </a:fld>
            <a:endParaRPr lang="en-GB" dirty="0"/>
          </a:p>
        </p:txBody>
      </p:sp>
    </p:spTree>
    <p:extLst>
      <p:ext uri="{BB962C8B-B14F-4D97-AF65-F5344CB8AC3E}">
        <p14:creationId xmlns:p14="http://schemas.microsoft.com/office/powerpoint/2010/main" val="438706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27C3D7-9799-46BA-B6D4-FE3559278A9E}" type="slidenum">
              <a:rPr lang="en-GB" smtClean="0"/>
              <a:pPr/>
              <a:t>19</a:t>
            </a:fld>
            <a:endParaRPr lang="en-GB" dirty="0"/>
          </a:p>
        </p:txBody>
      </p:sp>
    </p:spTree>
    <p:extLst>
      <p:ext uri="{BB962C8B-B14F-4D97-AF65-F5344CB8AC3E}">
        <p14:creationId xmlns:p14="http://schemas.microsoft.com/office/powerpoint/2010/main" val="1096470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3E83EEF-59A8-43FF-99E7-86DC65FD8144}" type="slidenum">
              <a:rPr lang="en-GB" smtClean="0"/>
              <a:t>2</a:t>
            </a:fld>
            <a:endParaRPr lang="en-GB" dirty="0"/>
          </a:p>
        </p:txBody>
      </p:sp>
    </p:spTree>
    <p:extLst>
      <p:ext uri="{BB962C8B-B14F-4D97-AF65-F5344CB8AC3E}">
        <p14:creationId xmlns:p14="http://schemas.microsoft.com/office/powerpoint/2010/main" val="3918037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27C3D7-9799-46BA-B6D4-FE3559278A9E}" type="slidenum">
              <a:rPr lang="en-GB" smtClean="0"/>
              <a:pPr/>
              <a:t>20</a:t>
            </a:fld>
            <a:endParaRPr lang="en-GB" dirty="0"/>
          </a:p>
        </p:txBody>
      </p:sp>
    </p:spTree>
    <p:extLst>
      <p:ext uri="{BB962C8B-B14F-4D97-AF65-F5344CB8AC3E}">
        <p14:creationId xmlns:p14="http://schemas.microsoft.com/office/powerpoint/2010/main" val="1051967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pPr eaLnBrk="1" hangingPunct="1"/>
            <a:fld id="{8769BBA2-23A5-4BFB-B42D-E79CB7E5D01B}" type="slidenum">
              <a:rPr lang="en-US" smtClean="0">
                <a:latin typeface="Arial" charset="0"/>
              </a:rPr>
              <a:pPr eaLnBrk="1" hangingPunct="1"/>
              <a:t>21</a:t>
            </a:fld>
            <a:endParaRPr lang="en-US" dirty="0">
              <a:latin typeface="Arial"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GB" dirty="0">
              <a:latin typeface="Times New Roman" pitchFamily="18" charset="0"/>
            </a:endParaRPr>
          </a:p>
        </p:txBody>
      </p:sp>
    </p:spTree>
    <p:extLst>
      <p:ext uri="{BB962C8B-B14F-4D97-AF65-F5344CB8AC3E}">
        <p14:creationId xmlns:p14="http://schemas.microsoft.com/office/powerpoint/2010/main" val="104144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7"/>
          <p:cNvSpPr>
            <a:spLocks noGrp="1" noChangeArrowheads="1"/>
          </p:cNvSpPr>
          <p:nvPr>
            <p:ph type="sldNum" sz="quarter" idx="5"/>
          </p:nvPr>
        </p:nvSpPr>
        <p:spPr>
          <a:ln/>
        </p:spPr>
        <p:txBody>
          <a:bodyPr/>
          <a:lstStyle/>
          <a:p>
            <a:fld id="{02AEE142-008A-46D5-BD45-B4DC78459726}" type="slidenum">
              <a:rPr lang="en-GB"/>
              <a:pPr/>
              <a:t>22</a:t>
            </a:fld>
            <a:endParaRPr lang="en-GB" dirty="0"/>
          </a:p>
        </p:txBody>
      </p:sp>
      <p:sp>
        <p:nvSpPr>
          <p:cNvPr id="120834" name="Rectangle 2"/>
          <p:cNvSpPr>
            <a:spLocks noGrp="1" noRot="1" noChangeAspect="1" noChangeArrowheads="1" noTextEdit="1"/>
          </p:cNvSpPr>
          <p:nvPr>
            <p:ph type="sldImg"/>
          </p:nvPr>
        </p:nvSpPr>
        <p:spPr>
          <a:xfrm>
            <a:off x="1141413" y="685800"/>
            <a:ext cx="4572000" cy="3429000"/>
          </a:xfrm>
          <a:ln/>
        </p:spPr>
      </p:sp>
      <p:sp>
        <p:nvSpPr>
          <p:cNvPr id="120835" name="Line 4"/>
          <p:cNvSpPr>
            <a:spLocks noChangeShapeType="1"/>
          </p:cNvSpPr>
          <p:nvPr/>
        </p:nvSpPr>
        <p:spPr bwMode="auto">
          <a:xfrm>
            <a:off x="1219200" y="4733925"/>
            <a:ext cx="4319588" cy="0"/>
          </a:xfrm>
          <a:prstGeom prst="line">
            <a:avLst/>
          </a:prstGeom>
          <a:noFill/>
          <a:ln w="3175" cap="rnd">
            <a:solidFill>
              <a:schemeClr val="tx1"/>
            </a:solidFill>
            <a:prstDash val="sysDot"/>
            <a:miter lim="800000"/>
            <a:headEnd/>
            <a:tailEnd/>
          </a:ln>
        </p:spPr>
        <p:txBody>
          <a:bodyPr wrap="none" lIns="88105" tIns="44053" rIns="88105" bIns="44053" anchor="ctr"/>
          <a:lstStyle/>
          <a:p>
            <a:endParaRPr lang="en-GB" dirty="0"/>
          </a:p>
        </p:txBody>
      </p:sp>
      <p:sp>
        <p:nvSpPr>
          <p:cNvPr id="120836" name="Line 5"/>
          <p:cNvSpPr>
            <a:spLocks noChangeShapeType="1"/>
          </p:cNvSpPr>
          <p:nvPr/>
        </p:nvSpPr>
        <p:spPr bwMode="auto">
          <a:xfrm>
            <a:off x="1219200" y="5029200"/>
            <a:ext cx="4319588" cy="0"/>
          </a:xfrm>
          <a:prstGeom prst="line">
            <a:avLst/>
          </a:prstGeom>
          <a:noFill/>
          <a:ln w="3175" cap="rnd">
            <a:solidFill>
              <a:schemeClr val="tx1"/>
            </a:solidFill>
            <a:prstDash val="sysDot"/>
            <a:miter lim="800000"/>
            <a:headEnd/>
            <a:tailEnd/>
          </a:ln>
        </p:spPr>
        <p:txBody>
          <a:bodyPr wrap="none" lIns="88105" tIns="44053" rIns="88105" bIns="44053" anchor="ctr"/>
          <a:lstStyle/>
          <a:p>
            <a:endParaRPr lang="en-GB" dirty="0"/>
          </a:p>
        </p:txBody>
      </p:sp>
      <p:sp>
        <p:nvSpPr>
          <p:cNvPr id="120837" name="Line 6"/>
          <p:cNvSpPr>
            <a:spLocks noChangeShapeType="1"/>
          </p:cNvSpPr>
          <p:nvPr/>
        </p:nvSpPr>
        <p:spPr bwMode="auto">
          <a:xfrm>
            <a:off x="1219200" y="5313363"/>
            <a:ext cx="4319588" cy="0"/>
          </a:xfrm>
          <a:prstGeom prst="line">
            <a:avLst/>
          </a:prstGeom>
          <a:noFill/>
          <a:ln w="3175" cap="rnd">
            <a:solidFill>
              <a:schemeClr val="tx1"/>
            </a:solidFill>
            <a:prstDash val="sysDot"/>
            <a:miter lim="800000"/>
            <a:headEnd/>
            <a:tailEnd/>
          </a:ln>
        </p:spPr>
        <p:txBody>
          <a:bodyPr wrap="none" lIns="88105" tIns="44053" rIns="88105" bIns="44053" anchor="ctr"/>
          <a:lstStyle/>
          <a:p>
            <a:endParaRPr lang="en-GB" dirty="0"/>
          </a:p>
        </p:txBody>
      </p:sp>
      <p:sp>
        <p:nvSpPr>
          <p:cNvPr id="120838" name="Line 7"/>
          <p:cNvSpPr>
            <a:spLocks noChangeShapeType="1"/>
          </p:cNvSpPr>
          <p:nvPr/>
        </p:nvSpPr>
        <p:spPr bwMode="auto">
          <a:xfrm>
            <a:off x="1219200" y="5619750"/>
            <a:ext cx="4319588" cy="0"/>
          </a:xfrm>
          <a:prstGeom prst="line">
            <a:avLst/>
          </a:prstGeom>
          <a:noFill/>
          <a:ln w="3175" cap="rnd">
            <a:solidFill>
              <a:schemeClr val="tx1"/>
            </a:solidFill>
            <a:prstDash val="sysDot"/>
            <a:miter lim="800000"/>
            <a:headEnd/>
            <a:tailEnd/>
          </a:ln>
        </p:spPr>
        <p:txBody>
          <a:bodyPr wrap="none" lIns="88105" tIns="44053" rIns="88105" bIns="44053" anchor="ctr"/>
          <a:lstStyle/>
          <a:p>
            <a:endParaRPr lang="en-GB" dirty="0"/>
          </a:p>
        </p:txBody>
      </p:sp>
      <p:sp>
        <p:nvSpPr>
          <p:cNvPr id="120839" name="Line 8"/>
          <p:cNvSpPr>
            <a:spLocks noChangeShapeType="1"/>
          </p:cNvSpPr>
          <p:nvPr/>
        </p:nvSpPr>
        <p:spPr bwMode="auto">
          <a:xfrm>
            <a:off x="1219200" y="5915025"/>
            <a:ext cx="4319588" cy="0"/>
          </a:xfrm>
          <a:prstGeom prst="line">
            <a:avLst/>
          </a:prstGeom>
          <a:noFill/>
          <a:ln w="3175" cap="rnd">
            <a:solidFill>
              <a:schemeClr val="tx1"/>
            </a:solidFill>
            <a:prstDash val="sysDot"/>
            <a:miter lim="800000"/>
            <a:headEnd/>
            <a:tailEnd/>
          </a:ln>
        </p:spPr>
        <p:txBody>
          <a:bodyPr wrap="none" lIns="88105" tIns="44053" rIns="88105" bIns="44053" anchor="ctr"/>
          <a:lstStyle/>
          <a:p>
            <a:endParaRPr lang="en-GB" dirty="0"/>
          </a:p>
        </p:txBody>
      </p:sp>
      <p:sp>
        <p:nvSpPr>
          <p:cNvPr id="120840" name="Line 9"/>
          <p:cNvSpPr>
            <a:spLocks noChangeShapeType="1"/>
          </p:cNvSpPr>
          <p:nvPr/>
        </p:nvSpPr>
        <p:spPr bwMode="auto">
          <a:xfrm>
            <a:off x="1219200" y="6245225"/>
            <a:ext cx="4319588" cy="0"/>
          </a:xfrm>
          <a:prstGeom prst="line">
            <a:avLst/>
          </a:prstGeom>
          <a:noFill/>
          <a:ln w="3175" cap="rnd">
            <a:solidFill>
              <a:schemeClr val="tx1"/>
            </a:solidFill>
            <a:prstDash val="sysDot"/>
            <a:miter lim="800000"/>
            <a:headEnd/>
            <a:tailEnd/>
          </a:ln>
        </p:spPr>
        <p:txBody>
          <a:bodyPr wrap="none" lIns="88105" tIns="44053" rIns="88105" bIns="44053" anchor="ctr"/>
          <a:lstStyle/>
          <a:p>
            <a:endParaRPr lang="en-GB" dirty="0"/>
          </a:p>
        </p:txBody>
      </p:sp>
      <p:sp>
        <p:nvSpPr>
          <p:cNvPr id="120841" name="Line 10"/>
          <p:cNvSpPr>
            <a:spLocks noChangeShapeType="1"/>
          </p:cNvSpPr>
          <p:nvPr/>
        </p:nvSpPr>
        <p:spPr bwMode="auto">
          <a:xfrm>
            <a:off x="1219200" y="6538913"/>
            <a:ext cx="4319588" cy="0"/>
          </a:xfrm>
          <a:prstGeom prst="line">
            <a:avLst/>
          </a:prstGeom>
          <a:noFill/>
          <a:ln w="3175" cap="rnd">
            <a:solidFill>
              <a:schemeClr val="tx1"/>
            </a:solidFill>
            <a:prstDash val="sysDot"/>
            <a:miter lim="800000"/>
            <a:headEnd/>
            <a:tailEnd/>
          </a:ln>
        </p:spPr>
        <p:txBody>
          <a:bodyPr wrap="none" lIns="88105" tIns="44053" rIns="88105" bIns="44053" anchor="ctr"/>
          <a:lstStyle/>
          <a:p>
            <a:endParaRPr lang="en-GB" dirty="0"/>
          </a:p>
        </p:txBody>
      </p:sp>
      <p:sp>
        <p:nvSpPr>
          <p:cNvPr id="120842" name="Line 11"/>
          <p:cNvSpPr>
            <a:spLocks noChangeShapeType="1"/>
          </p:cNvSpPr>
          <p:nvPr/>
        </p:nvSpPr>
        <p:spPr bwMode="auto">
          <a:xfrm>
            <a:off x="1219200" y="6826250"/>
            <a:ext cx="4319588" cy="0"/>
          </a:xfrm>
          <a:prstGeom prst="line">
            <a:avLst/>
          </a:prstGeom>
          <a:noFill/>
          <a:ln w="3175" cap="rnd">
            <a:solidFill>
              <a:schemeClr val="tx1"/>
            </a:solidFill>
            <a:prstDash val="sysDot"/>
            <a:miter lim="800000"/>
            <a:headEnd/>
            <a:tailEnd/>
          </a:ln>
        </p:spPr>
        <p:txBody>
          <a:bodyPr wrap="none" lIns="88105" tIns="44053" rIns="88105" bIns="44053" anchor="ctr"/>
          <a:lstStyle/>
          <a:p>
            <a:endParaRPr lang="en-GB" dirty="0"/>
          </a:p>
        </p:txBody>
      </p:sp>
      <p:sp>
        <p:nvSpPr>
          <p:cNvPr id="120843" name="Line 12"/>
          <p:cNvSpPr>
            <a:spLocks noChangeShapeType="1"/>
          </p:cNvSpPr>
          <p:nvPr/>
        </p:nvSpPr>
        <p:spPr bwMode="auto">
          <a:xfrm>
            <a:off x="1219200" y="7131050"/>
            <a:ext cx="4319588" cy="0"/>
          </a:xfrm>
          <a:prstGeom prst="line">
            <a:avLst/>
          </a:prstGeom>
          <a:noFill/>
          <a:ln w="3175" cap="rnd">
            <a:solidFill>
              <a:schemeClr val="tx1"/>
            </a:solidFill>
            <a:prstDash val="sysDot"/>
            <a:miter lim="800000"/>
            <a:headEnd/>
            <a:tailEnd/>
          </a:ln>
        </p:spPr>
        <p:txBody>
          <a:bodyPr wrap="none" lIns="88105" tIns="44053" rIns="88105" bIns="44053" anchor="ctr"/>
          <a:lstStyle/>
          <a:p>
            <a:endParaRPr lang="en-GB" dirty="0"/>
          </a:p>
        </p:txBody>
      </p:sp>
      <p:sp>
        <p:nvSpPr>
          <p:cNvPr id="120844" name="Line 13"/>
          <p:cNvSpPr>
            <a:spLocks noChangeShapeType="1"/>
          </p:cNvSpPr>
          <p:nvPr/>
        </p:nvSpPr>
        <p:spPr bwMode="auto">
          <a:xfrm>
            <a:off x="1219200" y="7426325"/>
            <a:ext cx="4319588" cy="0"/>
          </a:xfrm>
          <a:prstGeom prst="line">
            <a:avLst/>
          </a:prstGeom>
          <a:noFill/>
          <a:ln w="3175" cap="rnd">
            <a:solidFill>
              <a:schemeClr val="tx1"/>
            </a:solidFill>
            <a:prstDash val="sysDot"/>
            <a:miter lim="800000"/>
            <a:headEnd/>
            <a:tailEnd/>
          </a:ln>
        </p:spPr>
        <p:txBody>
          <a:bodyPr wrap="none" lIns="88105" tIns="44053" rIns="88105" bIns="44053" anchor="ctr"/>
          <a:lstStyle/>
          <a:p>
            <a:endParaRPr lang="en-GB" dirty="0"/>
          </a:p>
        </p:txBody>
      </p:sp>
      <p:sp>
        <p:nvSpPr>
          <p:cNvPr id="120845" name="Line 14"/>
          <p:cNvSpPr>
            <a:spLocks noChangeShapeType="1"/>
          </p:cNvSpPr>
          <p:nvPr/>
        </p:nvSpPr>
        <p:spPr bwMode="auto">
          <a:xfrm>
            <a:off x="1216025" y="7743825"/>
            <a:ext cx="4319588" cy="0"/>
          </a:xfrm>
          <a:prstGeom prst="line">
            <a:avLst/>
          </a:prstGeom>
          <a:noFill/>
          <a:ln w="3175" cap="rnd">
            <a:solidFill>
              <a:schemeClr val="tx1"/>
            </a:solidFill>
            <a:prstDash val="sysDot"/>
            <a:miter lim="800000"/>
            <a:headEnd/>
            <a:tailEnd/>
          </a:ln>
        </p:spPr>
        <p:txBody>
          <a:bodyPr wrap="none" lIns="88105" tIns="44053" rIns="88105" bIns="44053" anchor="ctr"/>
          <a:lstStyle/>
          <a:p>
            <a:endParaRPr lang="en-GB" dirty="0"/>
          </a:p>
        </p:txBody>
      </p:sp>
      <p:sp>
        <p:nvSpPr>
          <p:cNvPr id="120846" name="Line 15"/>
          <p:cNvSpPr>
            <a:spLocks noChangeShapeType="1"/>
          </p:cNvSpPr>
          <p:nvPr/>
        </p:nvSpPr>
        <p:spPr bwMode="auto">
          <a:xfrm>
            <a:off x="1216025" y="8029575"/>
            <a:ext cx="4319588" cy="0"/>
          </a:xfrm>
          <a:prstGeom prst="line">
            <a:avLst/>
          </a:prstGeom>
          <a:noFill/>
          <a:ln w="3175" cap="rnd">
            <a:solidFill>
              <a:schemeClr val="tx1"/>
            </a:solidFill>
            <a:prstDash val="sysDot"/>
            <a:miter lim="800000"/>
            <a:headEnd/>
            <a:tailEnd/>
          </a:ln>
        </p:spPr>
        <p:txBody>
          <a:bodyPr wrap="none" lIns="88105" tIns="44053" rIns="88105" bIns="44053" anchor="ctr"/>
          <a:lstStyle/>
          <a:p>
            <a:endParaRPr lang="en-GB" dirty="0"/>
          </a:p>
        </p:txBody>
      </p:sp>
      <p:sp>
        <p:nvSpPr>
          <p:cNvPr id="120847" name="Rectangle 16"/>
          <p:cNvSpPr>
            <a:spLocks noGrp="1" noChangeArrowheads="1"/>
          </p:cNvSpPr>
          <p:nvPr>
            <p:ph type="body" idx="1"/>
          </p:nvPr>
        </p:nvSpPr>
        <p:spPr>
          <a:xfrm>
            <a:off x="1133475" y="4281488"/>
            <a:ext cx="4502150" cy="4181475"/>
          </a:xfrm>
          <a:noFill/>
        </p:spPr>
        <p:txBody>
          <a:bodyPr lIns="88096" tIns="44048" rIns="88096" bIns="44048"/>
          <a:lstStyle/>
          <a:p>
            <a:endParaRPr lang="en-AU" dirty="0"/>
          </a:p>
        </p:txBody>
      </p:sp>
    </p:spTree>
    <p:extLst>
      <p:ext uri="{BB962C8B-B14F-4D97-AF65-F5344CB8AC3E}">
        <p14:creationId xmlns:p14="http://schemas.microsoft.com/office/powerpoint/2010/main" val="230591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Arial"/>
                <a:ea typeface="Arial"/>
                <a:cs typeface="Arial"/>
                <a:sym typeface="Arial"/>
              </a:rPr>
              <a:pPr marL="0" marR="0" lvl="0" indent="0" algn="r" rtl="0">
                <a:spcBef>
                  <a:spcPts val="0"/>
                </a:spcBef>
                <a:spcAft>
                  <a:spcPts val="0"/>
                </a:spcAft>
                <a:buSzPct val="25000"/>
                <a:buNone/>
              </a:pPr>
              <a:t>23</a:t>
            </a:fld>
            <a:endParaRPr lang="en-US" sz="1200" b="0" i="0" u="none" strike="noStrike" cap="none" baseline="0" dirty="0">
              <a:solidFill>
                <a:schemeClr val="dk1"/>
              </a:solidFill>
              <a:latin typeface="Arial"/>
              <a:ea typeface="Arial"/>
              <a:cs typeface="Arial"/>
              <a:sym typeface="Arial"/>
            </a:endParaRPr>
          </a:p>
        </p:txBody>
      </p:sp>
      <p:sp>
        <p:nvSpPr>
          <p:cNvPr id="216" name="Shape 216"/>
          <p:cNvSpPr txBox="1"/>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Arial"/>
                <a:ea typeface="Arial"/>
                <a:cs typeface="Arial"/>
                <a:sym typeface="Arial"/>
              </a:rPr>
              <a:pPr marL="0" marR="0" lvl="0" indent="0" algn="r" rtl="0">
                <a:spcBef>
                  <a:spcPts val="0"/>
                </a:spcBef>
                <a:spcAft>
                  <a:spcPts val="0"/>
                </a:spcAft>
                <a:buSzPct val="25000"/>
                <a:buNone/>
              </a:pPr>
              <a:t>23</a:t>
            </a:fld>
            <a:endParaRPr lang="en-US" sz="1200" b="0" i="0" u="none" strike="noStrike" cap="none" baseline="0" dirty="0">
              <a:solidFill>
                <a:schemeClr val="dk1"/>
              </a:solidFill>
              <a:latin typeface="Arial"/>
              <a:ea typeface="Arial"/>
              <a:cs typeface="Arial"/>
              <a:sym typeface="Arial"/>
            </a:endParaRPr>
          </a:p>
        </p:txBody>
      </p:sp>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8" name="Shape 21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GB" dirty="0">
              <a:latin typeface="Times New Roman" pitchFamily="18" charset="0"/>
            </a:endParaRPr>
          </a:p>
        </p:txBody>
      </p:sp>
    </p:spTree>
    <p:extLst>
      <p:ext uri="{BB962C8B-B14F-4D97-AF65-F5344CB8AC3E}">
        <p14:creationId xmlns:p14="http://schemas.microsoft.com/office/powerpoint/2010/main" val="35681124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Arial"/>
                <a:ea typeface="Arial"/>
                <a:cs typeface="Arial"/>
                <a:sym typeface="Arial"/>
              </a:rPr>
              <a:pPr marL="0" marR="0" lvl="0" indent="0" algn="r" rtl="0">
                <a:spcBef>
                  <a:spcPts val="0"/>
                </a:spcBef>
                <a:spcAft>
                  <a:spcPts val="0"/>
                </a:spcAft>
                <a:buSzPct val="25000"/>
                <a:buNone/>
              </a:pPr>
              <a:t>24</a:t>
            </a:fld>
            <a:endParaRPr lang="en-US" sz="1200" b="0" i="0" u="none" strike="noStrike" cap="none" baseline="0" dirty="0">
              <a:solidFill>
                <a:schemeClr val="dk1"/>
              </a:solidFill>
              <a:latin typeface="Arial"/>
              <a:ea typeface="Arial"/>
              <a:cs typeface="Arial"/>
              <a:sym typeface="Arial"/>
            </a:endParaRPr>
          </a:p>
        </p:txBody>
      </p:sp>
      <p:sp>
        <p:nvSpPr>
          <p:cNvPr id="301" name="Shape 301"/>
          <p:cNvSpPr txBox="1"/>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Arial"/>
                <a:ea typeface="Arial"/>
                <a:cs typeface="Arial"/>
                <a:sym typeface="Arial"/>
              </a:rPr>
              <a:pPr marL="0" marR="0" lvl="0" indent="0" algn="r" rtl="0">
                <a:spcBef>
                  <a:spcPts val="0"/>
                </a:spcBef>
                <a:spcAft>
                  <a:spcPts val="0"/>
                </a:spcAft>
                <a:buSzPct val="25000"/>
                <a:buNone/>
              </a:pPr>
              <a:t>24</a:t>
            </a:fld>
            <a:endParaRPr lang="en-US" sz="1200" b="0" i="0" u="none" strike="noStrike" cap="none" baseline="0" dirty="0">
              <a:solidFill>
                <a:schemeClr val="dk1"/>
              </a:solidFill>
              <a:latin typeface="Arial"/>
              <a:ea typeface="Arial"/>
              <a:cs typeface="Arial"/>
              <a:sym typeface="Arial"/>
            </a:endParaRPr>
          </a:p>
        </p:txBody>
      </p:sp>
      <p:sp>
        <p:nvSpPr>
          <p:cNvPr id="302" name="Shape 3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3" name="Shape 3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2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80596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27C3D7-9799-46BA-B6D4-FE3559278A9E}" type="slidenum">
              <a:rPr lang="en-GB" smtClean="0"/>
              <a:pPr/>
              <a:t>25</a:t>
            </a:fld>
            <a:endParaRPr lang="en-GB" dirty="0"/>
          </a:p>
        </p:txBody>
      </p:sp>
    </p:spTree>
    <p:extLst>
      <p:ext uri="{BB962C8B-B14F-4D97-AF65-F5344CB8AC3E}">
        <p14:creationId xmlns:p14="http://schemas.microsoft.com/office/powerpoint/2010/main" val="2683821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27C3D7-9799-46BA-B6D4-FE3559278A9E}" type="slidenum">
              <a:rPr lang="en-GB" smtClean="0"/>
              <a:pPr/>
              <a:t>26</a:t>
            </a:fld>
            <a:endParaRPr lang="en-GB" dirty="0"/>
          </a:p>
        </p:txBody>
      </p:sp>
    </p:spTree>
    <p:extLst>
      <p:ext uri="{BB962C8B-B14F-4D97-AF65-F5344CB8AC3E}">
        <p14:creationId xmlns:p14="http://schemas.microsoft.com/office/powerpoint/2010/main" val="33180167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027C3D7-9799-46BA-B6D4-FE3559278A9E}" type="slidenum">
              <a:rPr lang="en-GB" smtClean="0"/>
              <a:pPr/>
              <a:t>27</a:t>
            </a:fld>
            <a:endParaRPr lang="en-GB" dirty="0"/>
          </a:p>
        </p:txBody>
      </p:sp>
    </p:spTree>
    <p:extLst>
      <p:ext uri="{BB962C8B-B14F-4D97-AF65-F5344CB8AC3E}">
        <p14:creationId xmlns:p14="http://schemas.microsoft.com/office/powerpoint/2010/main" val="29345925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27C3D7-9799-46BA-B6D4-FE3559278A9E}" type="slidenum">
              <a:rPr lang="en-GB" smtClean="0"/>
              <a:pPr/>
              <a:t>28</a:t>
            </a:fld>
            <a:endParaRPr lang="en-GB" dirty="0"/>
          </a:p>
        </p:txBody>
      </p:sp>
    </p:spTree>
    <p:extLst>
      <p:ext uri="{BB962C8B-B14F-4D97-AF65-F5344CB8AC3E}">
        <p14:creationId xmlns:p14="http://schemas.microsoft.com/office/powerpoint/2010/main" val="3504931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3E83EEF-59A8-43FF-99E7-86DC65FD8144}" type="slidenum">
              <a:rPr lang="en-GB" smtClean="0"/>
              <a:t>30</a:t>
            </a:fld>
            <a:endParaRPr lang="en-GB" dirty="0"/>
          </a:p>
        </p:txBody>
      </p:sp>
    </p:spTree>
    <p:extLst>
      <p:ext uri="{BB962C8B-B14F-4D97-AF65-F5344CB8AC3E}">
        <p14:creationId xmlns:p14="http://schemas.microsoft.com/office/powerpoint/2010/main" val="289377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27C3D7-9799-46BA-B6D4-FE3559278A9E}" type="slidenum">
              <a:rPr lang="en-GB" smtClean="0"/>
              <a:pPr/>
              <a:t>3</a:t>
            </a:fld>
            <a:endParaRPr lang="en-GB" dirty="0"/>
          </a:p>
        </p:txBody>
      </p:sp>
    </p:spTree>
    <p:extLst>
      <p:ext uri="{BB962C8B-B14F-4D97-AF65-F5344CB8AC3E}">
        <p14:creationId xmlns:p14="http://schemas.microsoft.com/office/powerpoint/2010/main" val="2548521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27C3D7-9799-46BA-B6D4-FE3559278A9E}" type="slidenum">
              <a:rPr lang="en-GB" smtClean="0"/>
              <a:pPr/>
              <a:t>4</a:t>
            </a:fld>
            <a:endParaRPr lang="en-GB" dirty="0"/>
          </a:p>
        </p:txBody>
      </p:sp>
    </p:spTree>
    <p:extLst>
      <p:ext uri="{BB962C8B-B14F-4D97-AF65-F5344CB8AC3E}">
        <p14:creationId xmlns:p14="http://schemas.microsoft.com/office/powerpoint/2010/main" val="1979051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27C3D7-9799-46BA-B6D4-FE3559278A9E}" type="slidenum">
              <a:rPr lang="en-GB" smtClean="0"/>
              <a:pPr/>
              <a:t>5</a:t>
            </a:fld>
            <a:endParaRPr lang="en-GB" dirty="0"/>
          </a:p>
        </p:txBody>
      </p:sp>
    </p:spTree>
    <p:extLst>
      <p:ext uri="{BB962C8B-B14F-4D97-AF65-F5344CB8AC3E}">
        <p14:creationId xmlns:p14="http://schemas.microsoft.com/office/powerpoint/2010/main" val="1276764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Arial"/>
                <a:ea typeface="Arial"/>
                <a:cs typeface="Arial"/>
                <a:sym typeface="Arial"/>
              </a:rPr>
              <a:pPr marL="0" marR="0" lvl="0" indent="0" algn="r" rtl="0">
                <a:spcBef>
                  <a:spcPts val="0"/>
                </a:spcBef>
                <a:spcAft>
                  <a:spcPts val="0"/>
                </a:spcAft>
                <a:buSzPct val="25000"/>
                <a:buNone/>
              </a:pPr>
              <a:t>6</a:t>
            </a:fld>
            <a:endParaRPr lang="en-US" sz="1200" b="0" i="0" u="none" strike="noStrike" cap="none" baseline="0" dirty="0">
              <a:solidFill>
                <a:schemeClr val="dk1"/>
              </a:solidFill>
              <a:latin typeface="Arial"/>
              <a:ea typeface="Arial"/>
              <a:cs typeface="Arial"/>
              <a:sym typeface="Arial"/>
            </a:endParaRPr>
          </a:p>
        </p:txBody>
      </p:sp>
      <p:sp>
        <p:nvSpPr>
          <p:cNvPr id="216" name="Shape 216"/>
          <p:cNvSpPr txBox="1"/>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Arial"/>
                <a:ea typeface="Arial"/>
                <a:cs typeface="Arial"/>
                <a:sym typeface="Arial"/>
              </a:rPr>
              <a:pPr marL="0" marR="0" lvl="0" indent="0" algn="r" rtl="0">
                <a:spcBef>
                  <a:spcPts val="0"/>
                </a:spcBef>
                <a:spcAft>
                  <a:spcPts val="0"/>
                </a:spcAft>
                <a:buSzPct val="25000"/>
                <a:buNone/>
              </a:pPr>
              <a:t>6</a:t>
            </a:fld>
            <a:endParaRPr lang="en-US" sz="1200" b="0" i="0" u="none" strike="noStrike" cap="none" baseline="0" dirty="0">
              <a:solidFill>
                <a:schemeClr val="dk1"/>
              </a:solidFill>
              <a:latin typeface="Arial"/>
              <a:ea typeface="Arial"/>
              <a:cs typeface="Arial"/>
              <a:sym typeface="Arial"/>
            </a:endParaRPr>
          </a:p>
        </p:txBody>
      </p:sp>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8" name="Shape 21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defRPr/>
            </a:pPr>
            <a:endParaRPr lang="en-GB" dirty="0"/>
          </a:p>
          <a:p>
            <a:pPr>
              <a:defRPr/>
            </a:pPr>
            <a:endParaRPr lang="en-GB" dirty="0"/>
          </a:p>
        </p:txBody>
      </p:sp>
    </p:spTree>
    <p:extLst>
      <p:ext uri="{BB962C8B-B14F-4D97-AF65-F5344CB8AC3E}">
        <p14:creationId xmlns:p14="http://schemas.microsoft.com/office/powerpoint/2010/main" val="4016100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endParaRPr lang="en-GB" dirty="0">
              <a:latin typeface="Times New Roman" pitchFamily="18" charset="0"/>
            </a:endParaRPr>
          </a:p>
        </p:txBody>
      </p:sp>
      <p:sp>
        <p:nvSpPr>
          <p:cNvPr id="67588" name="Slide Number Placeholder 3"/>
          <p:cNvSpPr>
            <a:spLocks noGrp="1"/>
          </p:cNvSpPr>
          <p:nvPr>
            <p:ph type="sldNum" sz="quarter" idx="5"/>
          </p:nvPr>
        </p:nvSpPr>
        <p:spPr>
          <a:noFill/>
        </p:spPr>
        <p:txBody>
          <a:bodyPr/>
          <a:lstStyle/>
          <a:p>
            <a:fld id="{2FBD26F7-12FD-4E72-95DD-BF3CD2CF1246}" type="slidenum">
              <a:rPr lang="en-US" smtClean="0">
                <a:latin typeface="Times New Roman" pitchFamily="18" charset="0"/>
              </a:rPr>
              <a:pPr/>
              <a:t>7</a:t>
            </a:fld>
            <a:endParaRPr lang="en-US" dirty="0">
              <a:latin typeface="Times New Roman" pitchFamily="18" charset="0"/>
            </a:endParaRPr>
          </a:p>
        </p:txBody>
      </p:sp>
    </p:spTree>
    <p:extLst>
      <p:ext uri="{BB962C8B-B14F-4D97-AF65-F5344CB8AC3E}">
        <p14:creationId xmlns:p14="http://schemas.microsoft.com/office/powerpoint/2010/main" val="3470412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27C3D7-9799-46BA-B6D4-FE3559278A9E}" type="slidenum">
              <a:rPr lang="en-GB" smtClean="0"/>
              <a:pPr/>
              <a:t>8</a:t>
            </a:fld>
            <a:endParaRPr lang="en-GB" dirty="0"/>
          </a:p>
        </p:txBody>
      </p:sp>
    </p:spTree>
    <p:extLst>
      <p:ext uri="{BB962C8B-B14F-4D97-AF65-F5344CB8AC3E}">
        <p14:creationId xmlns:p14="http://schemas.microsoft.com/office/powerpoint/2010/main" val="3651292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027C3D7-9799-46BA-B6D4-FE3559278A9E}" type="slidenum">
              <a:rPr lang="en-GB" smtClean="0"/>
              <a:pPr/>
              <a:t>9</a:t>
            </a:fld>
            <a:endParaRPr lang="en-GB" dirty="0"/>
          </a:p>
        </p:txBody>
      </p:sp>
    </p:spTree>
    <p:extLst>
      <p:ext uri="{BB962C8B-B14F-4D97-AF65-F5344CB8AC3E}">
        <p14:creationId xmlns:p14="http://schemas.microsoft.com/office/powerpoint/2010/main" val="36763071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green">
    <p:bg>
      <p:bgPr>
        <a:solidFill>
          <a:schemeClr val="accent1"/>
        </a:solidFill>
        <a:effectLst/>
      </p:bgPr>
    </p:bg>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685801" y="1884789"/>
            <a:ext cx="5257800" cy="1477962"/>
          </a:xfrm>
          <a:prstGeom prst="rect">
            <a:avLst/>
          </a:prstGeom>
        </p:spPr>
        <p:txBody>
          <a:bodyPr vert="horz" lIns="91440" tIns="45720" rIns="91440" bIns="45720" rtlCol="0" anchor="ctr">
            <a:noAutofit/>
          </a:bodyPr>
          <a:lstStyle>
            <a:lvl1pPr>
              <a:defRPr baseline="0">
                <a:solidFill>
                  <a:schemeClr val="bg1"/>
                </a:solidFill>
              </a:defRPr>
            </a:lvl1pPr>
          </a:lstStyle>
          <a:p>
            <a:r>
              <a:rPr lang="en-US" dirty="0"/>
              <a:t>Insert your title here</a:t>
            </a:r>
            <a:br>
              <a:rPr lang="en-US" dirty="0"/>
            </a:br>
            <a:r>
              <a:rPr lang="en-US" dirty="0"/>
              <a:t>Two lines maximum</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00" y="5562600"/>
            <a:ext cx="1094442" cy="633559"/>
          </a:xfrm>
          <a:prstGeom prst="rect">
            <a:avLst/>
          </a:prstGeom>
        </p:spPr>
      </p:pic>
      <p:grpSp>
        <p:nvGrpSpPr>
          <p:cNvPr id="15" name="Group 14"/>
          <p:cNvGrpSpPr/>
          <p:nvPr userDrawn="1"/>
        </p:nvGrpSpPr>
        <p:grpSpPr>
          <a:xfrm>
            <a:off x="6019800" y="2195512"/>
            <a:ext cx="3124200" cy="2270659"/>
            <a:chOff x="6019800" y="2195512"/>
            <a:chExt cx="3124200" cy="2270659"/>
          </a:xfrm>
        </p:grpSpPr>
        <p:sp>
          <p:nvSpPr>
            <p:cNvPr id="8" name="Freeform 5"/>
            <p:cNvSpPr>
              <a:spLocks/>
            </p:cNvSpPr>
            <p:nvPr userDrawn="1"/>
          </p:nvSpPr>
          <p:spPr bwMode="auto">
            <a:xfrm>
              <a:off x="6019800" y="2195512"/>
              <a:ext cx="3122713" cy="856516"/>
            </a:xfrm>
            <a:custGeom>
              <a:avLst/>
              <a:gdLst>
                <a:gd name="T0" fmla="*/ 0 w 4199"/>
                <a:gd name="T1" fmla="*/ 6 h 1151"/>
                <a:gd name="T2" fmla="*/ 1 w 4199"/>
                <a:gd name="T3" fmla="*/ 1151 h 1151"/>
                <a:gd name="T4" fmla="*/ 4199 w 4199"/>
                <a:gd name="T5" fmla="*/ 1144 h 1151"/>
                <a:gd name="T6" fmla="*/ 4199 w 4199"/>
                <a:gd name="T7" fmla="*/ 0 h 1151"/>
                <a:gd name="T8" fmla="*/ 0 w 4199"/>
                <a:gd name="T9" fmla="*/ 6 h 1151"/>
              </a:gdLst>
              <a:ahLst/>
              <a:cxnLst>
                <a:cxn ang="0">
                  <a:pos x="T0" y="T1"/>
                </a:cxn>
                <a:cxn ang="0">
                  <a:pos x="T2" y="T3"/>
                </a:cxn>
                <a:cxn ang="0">
                  <a:pos x="T4" y="T5"/>
                </a:cxn>
                <a:cxn ang="0">
                  <a:pos x="T6" y="T7"/>
                </a:cxn>
                <a:cxn ang="0">
                  <a:pos x="T8" y="T9"/>
                </a:cxn>
              </a:cxnLst>
              <a:rect l="0" t="0" r="r" b="b"/>
              <a:pathLst>
                <a:path w="4199" h="1151">
                  <a:moveTo>
                    <a:pt x="0" y="6"/>
                  </a:moveTo>
                  <a:lnTo>
                    <a:pt x="1" y="1151"/>
                  </a:lnTo>
                  <a:lnTo>
                    <a:pt x="4199" y="1144"/>
                  </a:lnTo>
                  <a:lnTo>
                    <a:pt x="4199" y="0"/>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Freeform 6"/>
            <p:cNvSpPr>
              <a:spLocks/>
            </p:cNvSpPr>
            <p:nvPr userDrawn="1"/>
          </p:nvSpPr>
          <p:spPr bwMode="auto">
            <a:xfrm>
              <a:off x="6021287" y="3609655"/>
              <a:ext cx="3122713" cy="856516"/>
            </a:xfrm>
            <a:custGeom>
              <a:avLst/>
              <a:gdLst>
                <a:gd name="T0" fmla="*/ 1 w 4199"/>
                <a:gd name="T1" fmla="*/ 1153 h 1153"/>
                <a:gd name="T2" fmla="*/ 4199 w 4199"/>
                <a:gd name="T3" fmla="*/ 1147 h 1153"/>
                <a:gd name="T4" fmla="*/ 4199 w 4199"/>
                <a:gd name="T5" fmla="*/ 0 h 1153"/>
                <a:gd name="T6" fmla="*/ 0 w 4199"/>
                <a:gd name="T7" fmla="*/ 5 h 1153"/>
                <a:gd name="T8" fmla="*/ 1 w 4199"/>
                <a:gd name="T9" fmla="*/ 1153 h 1153"/>
              </a:gdLst>
              <a:ahLst/>
              <a:cxnLst>
                <a:cxn ang="0">
                  <a:pos x="T0" y="T1"/>
                </a:cxn>
                <a:cxn ang="0">
                  <a:pos x="T2" y="T3"/>
                </a:cxn>
                <a:cxn ang="0">
                  <a:pos x="T4" y="T5"/>
                </a:cxn>
                <a:cxn ang="0">
                  <a:pos x="T6" y="T7"/>
                </a:cxn>
                <a:cxn ang="0">
                  <a:pos x="T8" y="T9"/>
                </a:cxn>
              </a:cxnLst>
              <a:rect l="0" t="0" r="r" b="b"/>
              <a:pathLst>
                <a:path w="4199" h="1153">
                  <a:moveTo>
                    <a:pt x="1" y="1153"/>
                  </a:moveTo>
                  <a:lnTo>
                    <a:pt x="4199" y="1147"/>
                  </a:lnTo>
                  <a:lnTo>
                    <a:pt x="4199" y="0"/>
                  </a:lnTo>
                  <a:lnTo>
                    <a:pt x="0" y="5"/>
                  </a:lnTo>
                  <a:lnTo>
                    <a:pt x="1" y="11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3" name="TextBox 12"/>
          <p:cNvSpPr txBox="1"/>
          <p:nvPr userDrawn="1"/>
        </p:nvSpPr>
        <p:spPr>
          <a:xfrm>
            <a:off x="685800" y="5995972"/>
            <a:ext cx="3048000" cy="107722"/>
          </a:xfrm>
          <a:prstGeom prst="rect">
            <a:avLst/>
          </a:prstGeom>
          <a:noFill/>
        </p:spPr>
        <p:txBody>
          <a:bodyPr wrap="square" lIns="0" tIns="0" rIns="0" bIns="0" rtlCol="0">
            <a:spAutoFit/>
          </a:bodyPr>
          <a:lstStyle/>
          <a:p>
            <a:r>
              <a:rPr lang="en-GB" sz="700" dirty="0">
                <a:solidFill>
                  <a:schemeClr val="bg1"/>
                </a:solidFill>
              </a:rPr>
              <a:t>AAT is a registered charity. No. 1050724</a:t>
            </a:r>
          </a:p>
        </p:txBody>
      </p:sp>
      <p:sp>
        <p:nvSpPr>
          <p:cNvPr id="4" name="Text Placeholder 3"/>
          <p:cNvSpPr>
            <a:spLocks noGrp="1"/>
          </p:cNvSpPr>
          <p:nvPr userDrawn="1">
            <p:ph type="body" sz="quarter" idx="10" hasCustomPrompt="1"/>
          </p:nvPr>
        </p:nvSpPr>
        <p:spPr>
          <a:xfrm>
            <a:off x="685800" y="3609655"/>
            <a:ext cx="3505200" cy="609398"/>
          </a:xfrm>
        </p:spPr>
        <p:txBody>
          <a:bodyPr/>
          <a:lstStyle>
            <a:lvl1pPr marL="0" indent="0" algn="l" defTabSz="914400" rtl="0" eaLnBrk="1" latinLnBrk="0" hangingPunct="1">
              <a:spcBef>
                <a:spcPct val="20000"/>
              </a:spcBef>
              <a:buFont typeface="Arial" pitchFamily="34" charset="0"/>
              <a:buNone/>
              <a:defRPr lang="en-US" sz="1800" b="1" kern="1200" dirty="0" smtClean="0">
                <a:solidFill>
                  <a:schemeClr val="bg1"/>
                </a:solidFill>
                <a:latin typeface="Arial" pitchFamily="34" charset="0"/>
                <a:ea typeface="+mn-ea"/>
                <a:cs typeface="Arial" pitchFamily="34" charset="0"/>
              </a:defRPr>
            </a:lvl1pPr>
            <a:lvl2pPr marL="0" indent="0" algn="l" defTabSz="914400" rtl="0" eaLnBrk="1" latinLnBrk="0" hangingPunct="1">
              <a:spcBef>
                <a:spcPct val="20000"/>
              </a:spcBef>
              <a:buFont typeface="Arial" pitchFamily="34" charset="0"/>
              <a:buNone/>
              <a:defRPr lang="en-US" sz="1800" b="1" kern="1200" dirty="0" smtClean="0">
                <a:solidFill>
                  <a:schemeClr val="bg1"/>
                </a:solidFill>
                <a:latin typeface="Arial" pitchFamily="34" charset="0"/>
                <a:ea typeface="+mn-ea"/>
                <a:cs typeface="Arial" pitchFamily="34" charset="0"/>
              </a:defRPr>
            </a:lvl2pPr>
            <a:lvl3pPr marL="0" indent="0" algn="l" defTabSz="914400" rtl="0" eaLnBrk="1" latinLnBrk="0" hangingPunct="1">
              <a:spcBef>
                <a:spcPct val="20000"/>
              </a:spcBef>
              <a:buFont typeface="Arial" pitchFamily="34" charset="0"/>
              <a:buNone/>
              <a:defRPr lang="en-US" sz="1800" b="1" kern="1200" dirty="0" smtClean="0">
                <a:solidFill>
                  <a:schemeClr val="bg1"/>
                </a:solidFill>
                <a:latin typeface="Arial" pitchFamily="34" charset="0"/>
                <a:ea typeface="+mn-ea"/>
                <a:cs typeface="Arial" pitchFamily="34" charset="0"/>
              </a:defRPr>
            </a:lvl3pPr>
            <a:lvl4pPr marL="0" indent="0" algn="l" defTabSz="914400" rtl="0" eaLnBrk="1" latinLnBrk="0" hangingPunct="1">
              <a:spcBef>
                <a:spcPct val="20000"/>
              </a:spcBef>
              <a:buFont typeface="Arial" pitchFamily="34" charset="0"/>
              <a:buNone/>
              <a:defRPr lang="en-US" sz="1800" b="1" kern="1200" dirty="0" smtClean="0">
                <a:solidFill>
                  <a:schemeClr val="bg1"/>
                </a:solidFill>
                <a:latin typeface="Arial" pitchFamily="34" charset="0"/>
                <a:ea typeface="+mn-ea"/>
                <a:cs typeface="Arial" pitchFamily="34" charset="0"/>
              </a:defRPr>
            </a:lvl4pPr>
            <a:lvl5pPr marL="0" indent="0" algn="l" defTabSz="914400" rtl="0" eaLnBrk="1" latinLnBrk="0" hangingPunct="1">
              <a:spcBef>
                <a:spcPct val="20000"/>
              </a:spcBef>
              <a:buFont typeface="Arial" pitchFamily="34" charset="0"/>
              <a:buNone/>
              <a:defRPr lang="en-GB" sz="1800" b="1" kern="1200" dirty="0">
                <a:solidFill>
                  <a:schemeClr val="bg1"/>
                </a:solidFill>
                <a:latin typeface="Arial" pitchFamily="34" charset="0"/>
                <a:ea typeface="+mn-ea"/>
                <a:cs typeface="Arial" pitchFamily="34" charset="0"/>
              </a:defRPr>
            </a:lvl5pPr>
          </a:lstStyle>
          <a:p>
            <a:pPr lvl="0"/>
            <a:r>
              <a:rPr lang="en-US" dirty="0"/>
              <a:t>Author/speaker</a:t>
            </a:r>
          </a:p>
          <a:p>
            <a:pPr lvl="1"/>
            <a:r>
              <a:rPr lang="en-US" dirty="0"/>
              <a:t>Date</a:t>
            </a:r>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a:xfrm>
            <a:off x="685800" y="288022"/>
            <a:ext cx="8153400" cy="1477962"/>
          </a:xfrm>
          <a:prstGeom prst="rect">
            <a:avLst/>
          </a:prstGeom>
        </p:spPr>
        <p:txBody>
          <a:bodyPr vert="horz" lIns="0" tIns="0" rIns="0" bIns="0" rtlCol="0" anchor="ctr">
            <a:noAutofit/>
          </a:bodyPr>
          <a:lstStyle>
            <a:lvl1pPr>
              <a:defRPr baseline="0">
                <a:solidFill>
                  <a:srgbClr val="00AB4E"/>
                </a:solidFill>
              </a:defRPr>
            </a:lvl1pPr>
          </a:lstStyle>
          <a:p>
            <a:r>
              <a:rPr lang="en-US" dirty="0"/>
              <a:t>Insert your title here</a:t>
            </a:r>
            <a:br>
              <a:rPr lang="en-US" dirty="0"/>
            </a:br>
            <a:r>
              <a:rPr lang="en-US" dirty="0"/>
              <a:t>Two lines maximum</a:t>
            </a:r>
          </a:p>
        </p:txBody>
      </p:sp>
    </p:spTree>
    <p:extLst>
      <p:ext uri="{BB962C8B-B14F-4D97-AF65-F5344CB8AC3E}">
        <p14:creationId xmlns:p14="http://schemas.microsoft.com/office/powerpoint/2010/main" val="1448606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6204000" cy="1143000"/>
          </a:xfrm>
          <a:prstGeom prst="rect">
            <a:avLst/>
          </a:prstGeom>
          <a:noFill/>
          <a:ln>
            <a:noFill/>
          </a:ln>
        </p:spPr>
        <p:txBody>
          <a:bodyPr lIns="91425" tIns="91425" rIns="91425" bIns="91425" anchor="ctr"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Tree>
    <p:extLst>
      <p:ext uri="{BB962C8B-B14F-4D97-AF65-F5344CB8AC3E}">
        <p14:creationId xmlns:p14="http://schemas.microsoft.com/office/powerpoint/2010/main" val="2556571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andscape Photo Half Page Right">
    <p:spTree>
      <p:nvGrpSpPr>
        <p:cNvPr id="1" name=""/>
        <p:cNvGrpSpPr/>
        <p:nvPr/>
      </p:nvGrpSpPr>
      <p:grpSpPr>
        <a:xfrm>
          <a:off x="0" y="0"/>
          <a:ext cx="0" cy="0"/>
          <a:chOff x="0" y="0"/>
          <a:chExt cx="0" cy="0"/>
        </a:xfrm>
      </p:grpSpPr>
      <p:sp>
        <p:nvSpPr>
          <p:cNvPr id="7" name="Rectangle 6"/>
          <p:cNvSpPr/>
          <p:nvPr userDrawn="1"/>
        </p:nvSpPr>
        <p:spPr>
          <a:xfrm>
            <a:off x="4572000" y="0"/>
            <a:ext cx="4572000" cy="60932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Picture Placeholder 4"/>
          <p:cNvSpPr>
            <a:spLocks noGrp="1"/>
          </p:cNvSpPr>
          <p:nvPr>
            <p:ph type="pic" sz="quarter" idx="11"/>
          </p:nvPr>
        </p:nvSpPr>
        <p:spPr>
          <a:xfrm>
            <a:off x="4572000" y="0"/>
            <a:ext cx="4572000" cy="3068960"/>
          </a:xfrm>
        </p:spPr>
        <p:txBody>
          <a:bodyPr/>
          <a:lstStyle/>
          <a:p>
            <a:endParaRPr lang="en-GB" dirty="0"/>
          </a:p>
        </p:txBody>
      </p:sp>
      <p:sp>
        <p:nvSpPr>
          <p:cNvPr id="2" name="Title 1"/>
          <p:cNvSpPr>
            <a:spLocks noGrp="1"/>
          </p:cNvSpPr>
          <p:nvPr>
            <p:ph type="title" hasCustomPrompt="1"/>
          </p:nvPr>
        </p:nvSpPr>
        <p:spPr>
          <a:xfrm>
            <a:off x="4788024" y="3284984"/>
            <a:ext cx="4104456" cy="2592288"/>
          </a:xfrm>
        </p:spPr>
        <p:txBody>
          <a:bodyPr anchor="ctr"/>
          <a:lstStyle>
            <a:lvl1pPr>
              <a:lnSpc>
                <a:spcPts val="4500"/>
              </a:lnSpc>
              <a:defRPr sz="4500" baseline="0"/>
            </a:lvl1pPr>
          </a:lstStyle>
          <a:p>
            <a:r>
              <a:rPr lang="en-US" dirty="0" err="1"/>
              <a:t>Lorem</a:t>
            </a:r>
            <a:r>
              <a:rPr lang="en-US" dirty="0"/>
              <a:t> </a:t>
            </a:r>
            <a:r>
              <a:rPr lang="en-US" dirty="0" err="1"/>
              <a:t>ipsum</a:t>
            </a:r>
            <a:r>
              <a:rPr lang="en-US" dirty="0"/>
              <a:t> dolor sit </a:t>
            </a:r>
            <a:r>
              <a:rPr lang="en-US" dirty="0" err="1"/>
              <a:t>amet</a:t>
            </a:r>
            <a:r>
              <a:rPr lang="en-US" dirty="0"/>
              <a:t>.</a:t>
            </a:r>
            <a:endParaRPr lang="en-GB" dirty="0"/>
          </a:p>
        </p:txBody>
      </p:sp>
      <p:sp>
        <p:nvSpPr>
          <p:cNvPr id="9" name="Text Placeholder 8"/>
          <p:cNvSpPr>
            <a:spLocks noGrp="1"/>
          </p:cNvSpPr>
          <p:nvPr>
            <p:ph type="body" sz="quarter" idx="12"/>
          </p:nvPr>
        </p:nvSpPr>
        <p:spPr>
          <a:xfrm>
            <a:off x="251520" y="260648"/>
            <a:ext cx="4104456" cy="58321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Footer Placeholder 2"/>
          <p:cNvSpPr>
            <a:spLocks noGrp="1"/>
          </p:cNvSpPr>
          <p:nvPr>
            <p:ph type="ftr" sz="quarter" idx="10"/>
          </p:nvPr>
        </p:nvSpPr>
        <p:spPr/>
        <p:txBody>
          <a:bodyPr/>
          <a:lstStyle/>
          <a:p>
            <a:r>
              <a:rPr lang="en-GB" dirty="0"/>
              <a:t>Lorem ipsum dolor sit amet consecteteur adipiscing elit</a:t>
            </a:r>
          </a:p>
        </p:txBody>
      </p:sp>
    </p:spTree>
    <p:extLst>
      <p:ext uri="{BB962C8B-B14F-4D97-AF65-F5344CB8AC3E}">
        <p14:creationId xmlns:p14="http://schemas.microsoft.com/office/powerpoint/2010/main" val="1031398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andscape Photo Half Page Left">
    <p:spTree>
      <p:nvGrpSpPr>
        <p:cNvPr id="1" name=""/>
        <p:cNvGrpSpPr/>
        <p:nvPr/>
      </p:nvGrpSpPr>
      <p:grpSpPr>
        <a:xfrm>
          <a:off x="0" y="0"/>
          <a:ext cx="0" cy="0"/>
          <a:chOff x="0" y="0"/>
          <a:chExt cx="0" cy="0"/>
        </a:xfrm>
      </p:grpSpPr>
      <p:sp>
        <p:nvSpPr>
          <p:cNvPr id="7" name="Rectangle 6"/>
          <p:cNvSpPr/>
          <p:nvPr userDrawn="1"/>
        </p:nvSpPr>
        <p:spPr>
          <a:xfrm>
            <a:off x="0" y="0"/>
            <a:ext cx="4572000" cy="60932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Picture Placeholder 4"/>
          <p:cNvSpPr>
            <a:spLocks noGrp="1"/>
          </p:cNvSpPr>
          <p:nvPr>
            <p:ph type="pic" sz="quarter" idx="11"/>
          </p:nvPr>
        </p:nvSpPr>
        <p:spPr>
          <a:xfrm>
            <a:off x="0" y="1"/>
            <a:ext cx="4572000" cy="3068960"/>
          </a:xfrm>
        </p:spPr>
        <p:txBody>
          <a:bodyPr/>
          <a:lstStyle/>
          <a:p>
            <a:endParaRPr lang="en-GB" dirty="0"/>
          </a:p>
        </p:txBody>
      </p:sp>
      <p:sp>
        <p:nvSpPr>
          <p:cNvPr id="2" name="Title 1"/>
          <p:cNvSpPr>
            <a:spLocks noGrp="1"/>
          </p:cNvSpPr>
          <p:nvPr>
            <p:ph type="title" hasCustomPrompt="1"/>
          </p:nvPr>
        </p:nvSpPr>
        <p:spPr>
          <a:xfrm>
            <a:off x="251520" y="3284984"/>
            <a:ext cx="4104456" cy="2592288"/>
          </a:xfrm>
        </p:spPr>
        <p:txBody>
          <a:bodyPr anchor="ctr"/>
          <a:lstStyle>
            <a:lvl1pPr>
              <a:lnSpc>
                <a:spcPts val="4500"/>
              </a:lnSpc>
              <a:defRPr sz="4500" baseline="0"/>
            </a:lvl1pPr>
          </a:lstStyle>
          <a:p>
            <a:r>
              <a:rPr lang="en-US" dirty="0" err="1"/>
              <a:t>Lorem</a:t>
            </a:r>
            <a:r>
              <a:rPr lang="en-US" dirty="0"/>
              <a:t> </a:t>
            </a:r>
            <a:r>
              <a:rPr lang="en-US" dirty="0" err="1"/>
              <a:t>ipsum</a:t>
            </a:r>
            <a:r>
              <a:rPr lang="en-US" dirty="0"/>
              <a:t> dolor sit </a:t>
            </a:r>
            <a:r>
              <a:rPr lang="en-US" dirty="0" err="1"/>
              <a:t>amet</a:t>
            </a:r>
            <a:r>
              <a:rPr lang="en-US" dirty="0"/>
              <a:t>.</a:t>
            </a:r>
            <a:endParaRPr lang="en-GB" dirty="0"/>
          </a:p>
        </p:txBody>
      </p:sp>
      <p:sp>
        <p:nvSpPr>
          <p:cNvPr id="3" name="Footer Placeholder 2"/>
          <p:cNvSpPr>
            <a:spLocks noGrp="1"/>
          </p:cNvSpPr>
          <p:nvPr>
            <p:ph type="ftr" sz="quarter" idx="10"/>
          </p:nvPr>
        </p:nvSpPr>
        <p:spPr/>
        <p:txBody>
          <a:bodyPr/>
          <a:lstStyle/>
          <a:p>
            <a:r>
              <a:rPr lang="en-GB" dirty="0"/>
              <a:t>Lorem ipsum dolor sit amet consecteteur adipiscing elit</a:t>
            </a:r>
          </a:p>
        </p:txBody>
      </p:sp>
      <p:sp>
        <p:nvSpPr>
          <p:cNvPr id="9" name="Text Placeholder 8"/>
          <p:cNvSpPr>
            <a:spLocks noGrp="1"/>
          </p:cNvSpPr>
          <p:nvPr>
            <p:ph type="body" sz="quarter" idx="12"/>
          </p:nvPr>
        </p:nvSpPr>
        <p:spPr>
          <a:xfrm>
            <a:off x="4788024" y="260648"/>
            <a:ext cx="4104456" cy="58321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30171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188913"/>
            <a:ext cx="7200900" cy="1143000"/>
          </a:xfrm>
          <a:prstGeom prst="rect">
            <a:avLst/>
          </a:prstGeom>
        </p:spPr>
        <p:txBody>
          <a:bodyPr/>
          <a:lstStyle>
            <a:lvl1pPr algn="l">
              <a:defRPr sz="2800">
                <a:solidFill>
                  <a:schemeClr val="bg1"/>
                </a:solidFill>
                <a:latin typeface="Arial" pitchFamily="34" charset="0"/>
                <a:cs typeface="Arial"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275356" y="1628800"/>
            <a:ext cx="7392988" cy="4362450"/>
          </a:xfrm>
          <a:prstGeom prst="rect">
            <a:avLst/>
          </a:prstGeom>
        </p:spPr>
        <p:txBody>
          <a:bodyPr/>
          <a:lstStyle>
            <a:lvl1pPr>
              <a:defRPr sz="2800" b="0">
                <a:latin typeface="Arial" pitchFamily="34" charset="0"/>
                <a:cs typeface="Arial" pitchFamily="34" charset="0"/>
              </a:defRPr>
            </a:lvl1pPr>
          </a:lstStyle>
          <a:p>
            <a:pPr lvl="0"/>
            <a:r>
              <a:rPr lang="en-US" dirty="0"/>
              <a:t>Click to edit Master text styles</a:t>
            </a:r>
            <a:endParaRPr lang="en-GB" dirty="0"/>
          </a:p>
        </p:txBody>
      </p:sp>
    </p:spTree>
    <p:extLst>
      <p:ext uri="{BB962C8B-B14F-4D97-AF65-F5344CB8AC3E}">
        <p14:creationId xmlns:p14="http://schemas.microsoft.com/office/powerpoint/2010/main" val="1314662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hoto Right Pink Title">
    <p:spTree>
      <p:nvGrpSpPr>
        <p:cNvPr id="1" name=""/>
        <p:cNvGrpSpPr/>
        <p:nvPr/>
      </p:nvGrpSpPr>
      <p:grpSpPr>
        <a:xfrm>
          <a:off x="0" y="0"/>
          <a:ext cx="0" cy="0"/>
          <a:chOff x="0" y="0"/>
          <a:chExt cx="0" cy="0"/>
        </a:xfrm>
      </p:grpSpPr>
      <p:sp>
        <p:nvSpPr>
          <p:cNvPr id="7" name="Picture Placeholder 7"/>
          <p:cNvSpPr>
            <a:spLocks noGrp="1"/>
          </p:cNvSpPr>
          <p:nvPr>
            <p:ph type="pic" sz="quarter" idx="11"/>
          </p:nvPr>
        </p:nvSpPr>
        <p:spPr>
          <a:xfrm>
            <a:off x="5076056" y="0"/>
            <a:ext cx="4067944" cy="6092825"/>
          </a:xfrm>
        </p:spPr>
        <p:txBody>
          <a:bodyPr/>
          <a:lstStyle/>
          <a:p>
            <a:endParaRPr lang="en-GB" dirty="0"/>
          </a:p>
        </p:txBody>
      </p:sp>
      <p:sp>
        <p:nvSpPr>
          <p:cNvPr id="6" name="Table Placeholder 8"/>
          <p:cNvSpPr>
            <a:spLocks noGrp="1"/>
          </p:cNvSpPr>
          <p:nvPr>
            <p:ph type="tbl" sz="quarter" idx="13" hasCustomPrompt="1"/>
          </p:nvPr>
        </p:nvSpPr>
        <p:spPr>
          <a:xfrm>
            <a:off x="5076056" y="4149080"/>
            <a:ext cx="4067944" cy="1944216"/>
          </a:xfrm>
          <a:solidFill>
            <a:schemeClr val="accent1">
              <a:alpha val="50000"/>
            </a:schemeClr>
          </a:solidFill>
        </p:spPr>
        <p:txBody>
          <a:bodyPr/>
          <a:lstStyle>
            <a:lvl1pPr>
              <a:buNone/>
              <a:defRPr/>
            </a:lvl1pPr>
          </a:lstStyle>
          <a:p>
            <a:r>
              <a:rPr lang="en-GB" dirty="0"/>
              <a:t> </a:t>
            </a:r>
          </a:p>
        </p:txBody>
      </p:sp>
      <p:sp>
        <p:nvSpPr>
          <p:cNvPr id="2" name="Title 1"/>
          <p:cNvSpPr>
            <a:spLocks noGrp="1"/>
          </p:cNvSpPr>
          <p:nvPr>
            <p:ph type="title" hasCustomPrompt="1"/>
          </p:nvPr>
        </p:nvSpPr>
        <p:spPr>
          <a:xfrm>
            <a:off x="5255568" y="4293096"/>
            <a:ext cx="3888432" cy="1800200"/>
          </a:xfrm>
        </p:spPr>
        <p:txBody>
          <a:bodyPr anchor="ctr"/>
          <a:lstStyle>
            <a:lvl1pPr>
              <a:lnSpc>
                <a:spcPts val="4500"/>
              </a:lnSpc>
              <a:defRPr sz="4500"/>
            </a:lvl1pPr>
          </a:lstStyle>
          <a:p>
            <a:r>
              <a:rPr lang="en-US" dirty="0" err="1"/>
              <a:t>Lorem</a:t>
            </a:r>
            <a:r>
              <a:rPr lang="en-US" dirty="0"/>
              <a:t> </a:t>
            </a:r>
            <a:r>
              <a:rPr lang="en-US" dirty="0" err="1"/>
              <a:t>ipsum</a:t>
            </a:r>
            <a:r>
              <a:rPr lang="en-US" dirty="0"/>
              <a:t> dolor.</a:t>
            </a:r>
            <a:endParaRPr lang="en-GB" dirty="0"/>
          </a:p>
        </p:txBody>
      </p:sp>
      <p:sp>
        <p:nvSpPr>
          <p:cNvPr id="3" name="Footer Placeholder 2"/>
          <p:cNvSpPr>
            <a:spLocks noGrp="1"/>
          </p:cNvSpPr>
          <p:nvPr>
            <p:ph type="ftr" sz="quarter" idx="10"/>
          </p:nvPr>
        </p:nvSpPr>
        <p:spPr/>
        <p:txBody>
          <a:bodyPr/>
          <a:lstStyle/>
          <a:p>
            <a:r>
              <a:rPr lang="en-GB" dirty="0"/>
              <a:t>Lorem ipsum dolor sit amet consecteteur adipiscing elit</a:t>
            </a:r>
          </a:p>
        </p:txBody>
      </p:sp>
      <p:sp>
        <p:nvSpPr>
          <p:cNvPr id="9" name="Text Placeholder 8"/>
          <p:cNvSpPr>
            <a:spLocks noGrp="1"/>
          </p:cNvSpPr>
          <p:nvPr>
            <p:ph type="body" sz="quarter" idx="12"/>
          </p:nvPr>
        </p:nvSpPr>
        <p:spPr>
          <a:xfrm>
            <a:off x="250825" y="260648"/>
            <a:ext cx="4681538" cy="58321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3757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32692842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hoto Full Page Pink w/ Bullets">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0" y="0"/>
            <a:ext cx="9144000" cy="6093295"/>
          </a:xfrm>
        </p:spPr>
        <p:txBody>
          <a:bodyPr/>
          <a:lstStyle/>
          <a:p>
            <a:endParaRPr lang="en-GB" dirty="0"/>
          </a:p>
        </p:txBody>
      </p:sp>
      <p:sp>
        <p:nvSpPr>
          <p:cNvPr id="17" name="Table Placeholder 16"/>
          <p:cNvSpPr>
            <a:spLocks noGrp="1"/>
          </p:cNvSpPr>
          <p:nvPr>
            <p:ph type="tbl" sz="quarter" idx="13" hasCustomPrompt="1"/>
          </p:nvPr>
        </p:nvSpPr>
        <p:spPr>
          <a:xfrm>
            <a:off x="0" y="4077072"/>
            <a:ext cx="9144000" cy="2015753"/>
          </a:xfrm>
          <a:solidFill>
            <a:schemeClr val="accent1">
              <a:alpha val="50000"/>
            </a:schemeClr>
          </a:solidFill>
        </p:spPr>
        <p:txBody>
          <a:bodyPr/>
          <a:lstStyle>
            <a:lvl1pPr>
              <a:buFont typeface="Arial" pitchFamily="34" charset="0"/>
              <a:buNone/>
              <a:defRPr/>
            </a:lvl1pPr>
          </a:lstStyle>
          <a:p>
            <a:r>
              <a:rPr lang="en-GB" dirty="0"/>
              <a:t> </a:t>
            </a:r>
          </a:p>
        </p:txBody>
      </p:sp>
      <p:sp>
        <p:nvSpPr>
          <p:cNvPr id="3" name="Footer Placeholder 2"/>
          <p:cNvSpPr>
            <a:spLocks noGrp="1"/>
          </p:cNvSpPr>
          <p:nvPr>
            <p:ph type="ftr" sz="quarter" idx="10"/>
          </p:nvPr>
        </p:nvSpPr>
        <p:spPr/>
        <p:txBody>
          <a:bodyPr/>
          <a:lstStyle/>
          <a:p>
            <a:r>
              <a:rPr lang="en-GB" dirty="0"/>
              <a:t>Lorem ipsum dolor sit amet consecteteur adipiscing elit</a:t>
            </a:r>
          </a:p>
        </p:txBody>
      </p:sp>
      <p:sp>
        <p:nvSpPr>
          <p:cNvPr id="2" name="Title 1"/>
          <p:cNvSpPr>
            <a:spLocks noGrp="1"/>
          </p:cNvSpPr>
          <p:nvPr>
            <p:ph type="title" hasCustomPrompt="1"/>
          </p:nvPr>
        </p:nvSpPr>
        <p:spPr>
          <a:xfrm>
            <a:off x="251520" y="4149080"/>
            <a:ext cx="8640960" cy="418058"/>
          </a:xfrm>
        </p:spPr>
        <p:txBody>
          <a:bodyPr/>
          <a:lstStyle>
            <a:lvl1pPr>
              <a:lnSpc>
                <a:spcPts val="3000"/>
              </a:lnSpc>
              <a:defRPr sz="3000"/>
            </a:lvl1pPr>
          </a:lstStyle>
          <a:p>
            <a:r>
              <a:rPr lang="en-US" dirty="0" err="1"/>
              <a:t>Lorem</a:t>
            </a:r>
            <a:r>
              <a:rPr lang="en-US" dirty="0"/>
              <a:t> </a:t>
            </a:r>
            <a:r>
              <a:rPr lang="en-US" dirty="0" err="1"/>
              <a:t>ipsum</a:t>
            </a:r>
            <a:r>
              <a:rPr lang="en-US" dirty="0"/>
              <a:t> dolor sit </a:t>
            </a:r>
            <a:r>
              <a:rPr lang="en-US" dirty="0" err="1"/>
              <a:t>amet</a:t>
            </a:r>
            <a:r>
              <a:rPr lang="en-US" dirty="0"/>
              <a:t>.</a:t>
            </a:r>
            <a:endParaRPr lang="en-GB" dirty="0"/>
          </a:p>
        </p:txBody>
      </p:sp>
      <p:sp>
        <p:nvSpPr>
          <p:cNvPr id="13" name="Text Placeholder 12"/>
          <p:cNvSpPr>
            <a:spLocks noGrp="1"/>
          </p:cNvSpPr>
          <p:nvPr>
            <p:ph type="body" sz="quarter" idx="12" hasCustomPrompt="1"/>
          </p:nvPr>
        </p:nvSpPr>
        <p:spPr>
          <a:xfrm>
            <a:off x="251520" y="4509120"/>
            <a:ext cx="8642350" cy="1583705"/>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consecteteur</a:t>
            </a:r>
            <a:r>
              <a:rPr lang="en-US" dirty="0"/>
              <a:t> </a:t>
            </a:r>
            <a:r>
              <a:rPr lang="en-US" dirty="0" err="1"/>
              <a:t>adipiscing</a:t>
            </a:r>
            <a:r>
              <a:rPr lang="en-US" dirty="0"/>
              <a:t> </a:t>
            </a:r>
            <a:r>
              <a:rPr lang="en-US" dirty="0" err="1"/>
              <a:t>elit</a:t>
            </a:r>
            <a:r>
              <a:rPr lang="en-US" dirty="0"/>
              <a:t>.</a:t>
            </a:r>
            <a:endParaRPr lang="en-GB" dirty="0"/>
          </a:p>
        </p:txBody>
      </p:sp>
    </p:spTree>
    <p:extLst>
      <p:ext uri="{BB962C8B-B14F-4D97-AF65-F5344CB8AC3E}">
        <p14:creationId xmlns:p14="http://schemas.microsoft.com/office/powerpoint/2010/main" val="3194870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text and image 1">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a:xfrm>
            <a:off x="446611" y="965052"/>
            <a:ext cx="8250778" cy="979551"/>
          </a:xfrm>
          <a:prstGeom prst="rect">
            <a:avLst/>
          </a:prstGeom>
        </p:spPr>
        <p:txBody>
          <a:bodyPr vert="horz" lIns="0" tIns="0" rIns="0" bIns="0" rtlCol="0" anchor="t">
            <a:noAutofit/>
          </a:bodyPr>
          <a:lstStyle>
            <a:lvl1pPr algn="l" defTabSz="914239" rtl="0" eaLnBrk="1" latinLnBrk="0" hangingPunct="1">
              <a:spcBef>
                <a:spcPct val="0"/>
              </a:spcBef>
              <a:buNone/>
              <a:defRPr lang="en-US" sz="3000" kern="1200" baseline="0" dirty="0">
                <a:solidFill>
                  <a:srgbClr val="00AB4E"/>
                </a:solidFill>
                <a:latin typeface="+mj-lt"/>
                <a:ea typeface="+mj-ea"/>
                <a:cs typeface="Arial" pitchFamily="34" charset="0"/>
              </a:defRPr>
            </a:lvl1pPr>
          </a:lstStyle>
          <a:p>
            <a:r>
              <a:rPr lang="en-US" dirty="0" smtClean="0"/>
              <a:t>Insert your title here</a:t>
            </a:r>
            <a:br>
              <a:rPr lang="en-US" dirty="0" smtClean="0"/>
            </a:br>
            <a:r>
              <a:rPr lang="en-US" dirty="0" smtClean="0"/>
              <a:t>Two lines maximum</a:t>
            </a:r>
            <a:endParaRPr lang="en-US" dirty="0"/>
          </a:p>
        </p:txBody>
      </p:sp>
      <p:sp>
        <p:nvSpPr>
          <p:cNvPr id="12" name="Text Placeholder 11"/>
          <p:cNvSpPr>
            <a:spLocks noGrp="1"/>
          </p:cNvSpPr>
          <p:nvPr>
            <p:ph type="body" sz="quarter" idx="13"/>
          </p:nvPr>
        </p:nvSpPr>
        <p:spPr>
          <a:xfrm>
            <a:off x="446611" y="2057398"/>
            <a:ext cx="2462708" cy="4048809"/>
          </a:xfrm>
        </p:spPr>
        <p:txBody>
          <a:bodyPr>
            <a:noAutofit/>
          </a:bodyPr>
          <a:lstStyle>
            <a:lvl1pPr>
              <a:spcBef>
                <a:spcPts val="526"/>
              </a:spcBef>
              <a:spcAft>
                <a:spcPts val="526"/>
              </a:spcAft>
              <a:defRPr/>
            </a:lvl1pPr>
            <a:lvl2pPr>
              <a:spcBef>
                <a:spcPts val="526"/>
              </a:spcBef>
              <a:spcAft>
                <a:spcPts val="526"/>
              </a:spcAft>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Text Placeholder 11"/>
          <p:cNvSpPr>
            <a:spLocks noGrp="1"/>
          </p:cNvSpPr>
          <p:nvPr>
            <p:ph type="body" sz="quarter" idx="14"/>
          </p:nvPr>
        </p:nvSpPr>
        <p:spPr>
          <a:xfrm>
            <a:off x="3340646" y="2057399"/>
            <a:ext cx="2462708" cy="4048809"/>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Picture Placeholder 2"/>
          <p:cNvSpPr>
            <a:spLocks noGrp="1"/>
          </p:cNvSpPr>
          <p:nvPr>
            <p:ph type="pic" sz="quarter" idx="15" hasCustomPrompt="1"/>
          </p:nvPr>
        </p:nvSpPr>
        <p:spPr>
          <a:xfrm>
            <a:off x="6234681" y="2056104"/>
            <a:ext cx="2462708" cy="3591686"/>
          </a:xfrm>
          <a:solidFill>
            <a:schemeClr val="bg2">
              <a:lumMod val="95000"/>
            </a:schemeClr>
          </a:solidFill>
        </p:spPr>
        <p:txBody>
          <a:bodyPr anchor="ctr">
            <a:noAutofit/>
          </a:bodyPr>
          <a:lstStyle>
            <a:lvl1pPr algn="ctr">
              <a:defRPr/>
            </a:lvl1pPr>
          </a:lstStyle>
          <a:p>
            <a:r>
              <a:rPr lang="en-GB" dirty="0" smtClean="0"/>
              <a:t>Insert picture here</a:t>
            </a:r>
            <a:endParaRPr lang="en-GB" dirty="0"/>
          </a:p>
        </p:txBody>
      </p:sp>
    </p:spTree>
    <p:extLst>
      <p:ext uri="{BB962C8B-B14F-4D97-AF65-F5344CB8AC3E}">
        <p14:creationId xmlns:p14="http://schemas.microsoft.com/office/powerpoint/2010/main" val="129242680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685800" y="1828800"/>
            <a:ext cx="5257800" cy="1477962"/>
          </a:xfrm>
          <a:prstGeom prst="rect">
            <a:avLst/>
          </a:prstGeom>
        </p:spPr>
        <p:txBody>
          <a:bodyPr vert="horz" lIns="0" tIns="0" rIns="0" bIns="0" rtlCol="0" anchor="ctr">
            <a:noAutofit/>
          </a:bodyPr>
          <a:lstStyle>
            <a:lvl1pPr>
              <a:defRPr baseline="0">
                <a:solidFill>
                  <a:schemeClr val="accent1"/>
                </a:solidFill>
              </a:defRPr>
            </a:lvl1pPr>
          </a:lstStyle>
          <a:p>
            <a:r>
              <a:rPr lang="en-US" dirty="0"/>
              <a:t>Insert your title here</a:t>
            </a:r>
            <a:br>
              <a:rPr lang="en-US" dirty="0"/>
            </a:br>
            <a:r>
              <a:rPr lang="en-US" dirty="0"/>
              <a:t>Two lines maximum</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00" y="5562600"/>
            <a:ext cx="1094442" cy="633559"/>
          </a:xfrm>
          <a:prstGeom prst="rect">
            <a:avLst/>
          </a:prstGeom>
        </p:spPr>
      </p:pic>
      <p:sp>
        <p:nvSpPr>
          <p:cNvPr id="3" name="Subtitle 2"/>
          <p:cNvSpPr>
            <a:spLocks noGrp="1"/>
          </p:cNvSpPr>
          <p:nvPr>
            <p:ph type="subTitle" idx="1" hasCustomPrompt="1"/>
          </p:nvPr>
        </p:nvSpPr>
        <p:spPr>
          <a:xfrm>
            <a:off x="685800" y="3609655"/>
            <a:ext cx="5257800" cy="1752600"/>
          </a:xfrm>
        </p:spPr>
        <p:txBody>
          <a:bodyPr lIns="0" tIns="0" rIns="0" bIns="0">
            <a:normAutofit/>
          </a:bodyPr>
          <a:lstStyle>
            <a:lvl1pPr marL="0" indent="0" algn="l">
              <a:buNone/>
              <a:defRPr sz="180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Author/speaker</a:t>
            </a:r>
          </a:p>
          <a:p>
            <a:r>
              <a:rPr lang="en-US" dirty="0"/>
              <a:t>Date</a:t>
            </a:r>
          </a:p>
        </p:txBody>
      </p:sp>
      <p:grpSp>
        <p:nvGrpSpPr>
          <p:cNvPr id="13" name="Group 12"/>
          <p:cNvGrpSpPr/>
          <p:nvPr userDrawn="1"/>
        </p:nvGrpSpPr>
        <p:grpSpPr>
          <a:xfrm>
            <a:off x="7339108" y="5543596"/>
            <a:ext cx="1207617" cy="699348"/>
            <a:chOff x="307975" y="-380998"/>
            <a:chExt cx="8528050" cy="4938708"/>
          </a:xfrm>
        </p:grpSpPr>
        <p:sp>
          <p:nvSpPr>
            <p:cNvPr id="14" name="Freeform 13"/>
            <p:cNvSpPr>
              <a:spLocks noEditPoints="1"/>
            </p:cNvSpPr>
            <p:nvPr userDrawn="1"/>
          </p:nvSpPr>
          <p:spPr bwMode="auto">
            <a:xfrm>
              <a:off x="307975" y="735011"/>
              <a:ext cx="2613024" cy="3822699"/>
            </a:xfrm>
            <a:custGeom>
              <a:avLst/>
              <a:gdLst>
                <a:gd name="T0" fmla="*/ 118 w 232"/>
                <a:gd name="T1" fmla="*/ 0 h 339"/>
                <a:gd name="T2" fmla="*/ 19 w 232"/>
                <a:gd name="T3" fmla="*/ 24 h 339"/>
                <a:gd name="T4" fmla="*/ 19 w 232"/>
                <a:gd name="T5" fmla="*/ 62 h 339"/>
                <a:gd name="T6" fmla="*/ 110 w 232"/>
                <a:gd name="T7" fmla="*/ 35 h 339"/>
                <a:gd name="T8" fmla="*/ 182 w 232"/>
                <a:gd name="T9" fmla="*/ 100 h 339"/>
                <a:gd name="T10" fmla="*/ 182 w 232"/>
                <a:gd name="T11" fmla="*/ 126 h 339"/>
                <a:gd name="T12" fmla="*/ 0 w 232"/>
                <a:gd name="T13" fmla="*/ 236 h 339"/>
                <a:gd name="T14" fmla="*/ 124 w 232"/>
                <a:gd name="T15" fmla="*/ 339 h 339"/>
                <a:gd name="T16" fmla="*/ 232 w 232"/>
                <a:gd name="T17" fmla="*/ 316 h 339"/>
                <a:gd name="T18" fmla="*/ 232 w 232"/>
                <a:gd name="T19" fmla="*/ 106 h 339"/>
                <a:gd name="T20" fmla="*/ 118 w 232"/>
                <a:gd name="T21" fmla="*/ 0 h 339"/>
                <a:gd name="T22" fmla="*/ 182 w 232"/>
                <a:gd name="T23" fmla="*/ 297 h 339"/>
                <a:gd name="T24" fmla="*/ 128 w 232"/>
                <a:gd name="T25" fmla="*/ 308 h 339"/>
                <a:gd name="T26" fmla="*/ 51 w 232"/>
                <a:gd name="T27" fmla="*/ 235 h 339"/>
                <a:gd name="T28" fmla="*/ 182 w 232"/>
                <a:gd name="T29" fmla="*/ 157 h 339"/>
                <a:gd name="T30" fmla="*/ 182 w 232"/>
                <a:gd name="T31" fmla="*/ 29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2" h="339">
                  <a:moveTo>
                    <a:pt x="118" y="0"/>
                  </a:moveTo>
                  <a:cubicBezTo>
                    <a:pt x="73" y="0"/>
                    <a:pt x="37" y="14"/>
                    <a:pt x="19" y="24"/>
                  </a:cubicBezTo>
                  <a:cubicBezTo>
                    <a:pt x="19" y="62"/>
                    <a:pt x="19" y="62"/>
                    <a:pt x="19" y="62"/>
                  </a:cubicBezTo>
                  <a:cubicBezTo>
                    <a:pt x="37" y="52"/>
                    <a:pt x="78" y="35"/>
                    <a:pt x="110" y="35"/>
                  </a:cubicBezTo>
                  <a:cubicBezTo>
                    <a:pt x="151" y="35"/>
                    <a:pt x="182" y="50"/>
                    <a:pt x="182" y="100"/>
                  </a:cubicBezTo>
                  <a:cubicBezTo>
                    <a:pt x="182" y="126"/>
                    <a:pt x="182" y="126"/>
                    <a:pt x="182" y="126"/>
                  </a:cubicBezTo>
                  <a:cubicBezTo>
                    <a:pt x="77" y="126"/>
                    <a:pt x="0" y="150"/>
                    <a:pt x="0" y="236"/>
                  </a:cubicBezTo>
                  <a:cubicBezTo>
                    <a:pt x="0" y="296"/>
                    <a:pt x="39" y="339"/>
                    <a:pt x="124" y="339"/>
                  </a:cubicBezTo>
                  <a:cubicBezTo>
                    <a:pt x="169" y="339"/>
                    <a:pt x="207" y="330"/>
                    <a:pt x="232" y="316"/>
                  </a:cubicBezTo>
                  <a:cubicBezTo>
                    <a:pt x="232" y="106"/>
                    <a:pt x="232" y="106"/>
                    <a:pt x="232" y="106"/>
                  </a:cubicBezTo>
                  <a:cubicBezTo>
                    <a:pt x="232" y="26"/>
                    <a:pt x="178" y="0"/>
                    <a:pt x="118" y="0"/>
                  </a:cubicBezTo>
                  <a:close/>
                  <a:moveTo>
                    <a:pt x="182" y="297"/>
                  </a:moveTo>
                  <a:cubicBezTo>
                    <a:pt x="169" y="304"/>
                    <a:pt x="149" y="308"/>
                    <a:pt x="128" y="308"/>
                  </a:cubicBezTo>
                  <a:cubicBezTo>
                    <a:pt x="80" y="308"/>
                    <a:pt x="51" y="282"/>
                    <a:pt x="51" y="235"/>
                  </a:cubicBezTo>
                  <a:cubicBezTo>
                    <a:pt x="51" y="169"/>
                    <a:pt x="100" y="157"/>
                    <a:pt x="182" y="157"/>
                  </a:cubicBezTo>
                  <a:lnTo>
                    <a:pt x="182" y="297"/>
                  </a:lnTo>
                  <a:close/>
                </a:path>
              </a:pathLst>
            </a:custGeom>
            <a:solidFill>
              <a:srgbClr val="00A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7"/>
            <p:cNvSpPr>
              <a:spLocks/>
            </p:cNvSpPr>
            <p:nvPr userDrawn="1"/>
          </p:nvSpPr>
          <p:spPr bwMode="auto">
            <a:xfrm>
              <a:off x="6223001" y="-380998"/>
              <a:ext cx="2613024" cy="4927593"/>
            </a:xfrm>
            <a:custGeom>
              <a:avLst/>
              <a:gdLst>
                <a:gd name="T0" fmla="*/ 163 w 232"/>
                <a:gd name="T1" fmla="*/ 402 h 437"/>
                <a:gd name="T2" fmla="*/ 88 w 232"/>
                <a:gd name="T3" fmla="*/ 337 h 437"/>
                <a:gd name="T4" fmla="*/ 88 w 232"/>
                <a:gd name="T5" fmla="*/ 0 h 437"/>
                <a:gd name="T6" fmla="*/ 37 w 232"/>
                <a:gd name="T7" fmla="*/ 17 h 437"/>
                <a:gd name="T8" fmla="*/ 38 w 232"/>
                <a:gd name="T9" fmla="*/ 104 h 437"/>
                <a:gd name="T10" fmla="*/ 0 w 232"/>
                <a:gd name="T11" fmla="*/ 104 h 437"/>
                <a:gd name="T12" fmla="*/ 0 w 232"/>
                <a:gd name="T13" fmla="*/ 138 h 437"/>
                <a:gd name="T14" fmla="*/ 38 w 232"/>
                <a:gd name="T15" fmla="*/ 138 h 437"/>
                <a:gd name="T16" fmla="*/ 38 w 232"/>
                <a:gd name="T17" fmla="*/ 331 h 437"/>
                <a:gd name="T18" fmla="*/ 152 w 232"/>
                <a:gd name="T19" fmla="*/ 437 h 437"/>
                <a:gd name="T20" fmla="*/ 232 w 232"/>
                <a:gd name="T21" fmla="*/ 422 h 437"/>
                <a:gd name="T22" fmla="*/ 232 w 232"/>
                <a:gd name="T23" fmla="*/ 384 h 437"/>
                <a:gd name="T24" fmla="*/ 163 w 232"/>
                <a:gd name="T25" fmla="*/ 402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2" h="437">
                  <a:moveTo>
                    <a:pt x="163" y="402"/>
                  </a:moveTo>
                  <a:cubicBezTo>
                    <a:pt x="122" y="402"/>
                    <a:pt x="88" y="388"/>
                    <a:pt x="88" y="337"/>
                  </a:cubicBezTo>
                  <a:cubicBezTo>
                    <a:pt x="88" y="0"/>
                    <a:pt x="88" y="0"/>
                    <a:pt x="88" y="0"/>
                  </a:cubicBezTo>
                  <a:cubicBezTo>
                    <a:pt x="37" y="17"/>
                    <a:pt x="37" y="17"/>
                    <a:pt x="37" y="17"/>
                  </a:cubicBezTo>
                  <a:cubicBezTo>
                    <a:pt x="38" y="104"/>
                    <a:pt x="38" y="104"/>
                    <a:pt x="38" y="104"/>
                  </a:cubicBezTo>
                  <a:cubicBezTo>
                    <a:pt x="0" y="104"/>
                    <a:pt x="0" y="104"/>
                    <a:pt x="0" y="104"/>
                  </a:cubicBezTo>
                  <a:cubicBezTo>
                    <a:pt x="0" y="138"/>
                    <a:pt x="0" y="138"/>
                    <a:pt x="0" y="138"/>
                  </a:cubicBezTo>
                  <a:cubicBezTo>
                    <a:pt x="38" y="138"/>
                    <a:pt x="38" y="138"/>
                    <a:pt x="38" y="138"/>
                  </a:cubicBezTo>
                  <a:cubicBezTo>
                    <a:pt x="38" y="331"/>
                    <a:pt x="38" y="331"/>
                    <a:pt x="38" y="331"/>
                  </a:cubicBezTo>
                  <a:cubicBezTo>
                    <a:pt x="38" y="411"/>
                    <a:pt x="91" y="437"/>
                    <a:pt x="152" y="437"/>
                  </a:cubicBezTo>
                  <a:cubicBezTo>
                    <a:pt x="181" y="437"/>
                    <a:pt x="207" y="431"/>
                    <a:pt x="232" y="422"/>
                  </a:cubicBezTo>
                  <a:cubicBezTo>
                    <a:pt x="232" y="384"/>
                    <a:pt x="232" y="384"/>
                    <a:pt x="232" y="384"/>
                  </a:cubicBezTo>
                  <a:cubicBezTo>
                    <a:pt x="207" y="394"/>
                    <a:pt x="184" y="402"/>
                    <a:pt x="163" y="402"/>
                  </a:cubicBezTo>
                  <a:close/>
                </a:path>
              </a:pathLst>
            </a:custGeom>
            <a:solidFill>
              <a:srgbClr val="00A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8"/>
            <p:cNvSpPr>
              <a:spLocks noEditPoints="1"/>
            </p:cNvSpPr>
            <p:nvPr userDrawn="1"/>
          </p:nvSpPr>
          <p:spPr bwMode="auto">
            <a:xfrm>
              <a:off x="3360735" y="735011"/>
              <a:ext cx="2625728" cy="3822699"/>
            </a:xfrm>
            <a:custGeom>
              <a:avLst/>
              <a:gdLst>
                <a:gd name="T0" fmla="*/ 118 w 233"/>
                <a:gd name="T1" fmla="*/ 0 h 339"/>
                <a:gd name="T2" fmla="*/ 19 w 233"/>
                <a:gd name="T3" fmla="*/ 24 h 339"/>
                <a:gd name="T4" fmla="*/ 19 w 233"/>
                <a:gd name="T5" fmla="*/ 61 h 339"/>
                <a:gd name="T6" fmla="*/ 110 w 233"/>
                <a:gd name="T7" fmla="*/ 35 h 339"/>
                <a:gd name="T8" fmla="*/ 182 w 233"/>
                <a:gd name="T9" fmla="*/ 99 h 339"/>
                <a:gd name="T10" fmla="*/ 182 w 233"/>
                <a:gd name="T11" fmla="*/ 125 h 339"/>
                <a:gd name="T12" fmla="*/ 0 w 233"/>
                <a:gd name="T13" fmla="*/ 236 h 339"/>
                <a:gd name="T14" fmla="*/ 124 w 233"/>
                <a:gd name="T15" fmla="*/ 339 h 339"/>
                <a:gd name="T16" fmla="*/ 233 w 233"/>
                <a:gd name="T17" fmla="*/ 315 h 339"/>
                <a:gd name="T18" fmla="*/ 232 w 233"/>
                <a:gd name="T19" fmla="*/ 105 h 339"/>
                <a:gd name="T20" fmla="*/ 118 w 233"/>
                <a:gd name="T21" fmla="*/ 0 h 339"/>
                <a:gd name="T22" fmla="*/ 182 w 233"/>
                <a:gd name="T23" fmla="*/ 297 h 339"/>
                <a:gd name="T24" fmla="*/ 129 w 233"/>
                <a:gd name="T25" fmla="*/ 308 h 339"/>
                <a:gd name="T26" fmla="*/ 51 w 233"/>
                <a:gd name="T27" fmla="*/ 235 h 339"/>
                <a:gd name="T28" fmla="*/ 182 w 233"/>
                <a:gd name="T29" fmla="*/ 156 h 339"/>
                <a:gd name="T30" fmla="*/ 182 w 233"/>
                <a:gd name="T31" fmla="*/ 29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 h="339">
                  <a:moveTo>
                    <a:pt x="118" y="0"/>
                  </a:moveTo>
                  <a:cubicBezTo>
                    <a:pt x="74" y="0"/>
                    <a:pt x="38" y="14"/>
                    <a:pt x="19" y="24"/>
                  </a:cubicBezTo>
                  <a:cubicBezTo>
                    <a:pt x="19" y="61"/>
                    <a:pt x="19" y="61"/>
                    <a:pt x="19" y="61"/>
                  </a:cubicBezTo>
                  <a:cubicBezTo>
                    <a:pt x="37" y="51"/>
                    <a:pt x="79" y="35"/>
                    <a:pt x="110" y="35"/>
                  </a:cubicBezTo>
                  <a:cubicBezTo>
                    <a:pt x="152" y="35"/>
                    <a:pt x="182" y="49"/>
                    <a:pt x="182" y="99"/>
                  </a:cubicBezTo>
                  <a:cubicBezTo>
                    <a:pt x="182" y="125"/>
                    <a:pt x="182" y="125"/>
                    <a:pt x="182" y="125"/>
                  </a:cubicBezTo>
                  <a:cubicBezTo>
                    <a:pt x="77" y="125"/>
                    <a:pt x="0" y="149"/>
                    <a:pt x="0" y="236"/>
                  </a:cubicBezTo>
                  <a:cubicBezTo>
                    <a:pt x="0" y="296"/>
                    <a:pt x="40" y="339"/>
                    <a:pt x="124" y="339"/>
                  </a:cubicBezTo>
                  <a:cubicBezTo>
                    <a:pt x="170" y="338"/>
                    <a:pt x="208" y="329"/>
                    <a:pt x="233" y="315"/>
                  </a:cubicBezTo>
                  <a:cubicBezTo>
                    <a:pt x="232" y="105"/>
                    <a:pt x="232" y="105"/>
                    <a:pt x="232" y="105"/>
                  </a:cubicBezTo>
                  <a:cubicBezTo>
                    <a:pt x="232" y="25"/>
                    <a:pt x="179" y="0"/>
                    <a:pt x="118" y="0"/>
                  </a:cubicBezTo>
                  <a:close/>
                  <a:moveTo>
                    <a:pt x="182" y="297"/>
                  </a:moveTo>
                  <a:cubicBezTo>
                    <a:pt x="169" y="304"/>
                    <a:pt x="149" y="308"/>
                    <a:pt x="129" y="308"/>
                  </a:cubicBezTo>
                  <a:cubicBezTo>
                    <a:pt x="80" y="308"/>
                    <a:pt x="51" y="282"/>
                    <a:pt x="51" y="235"/>
                  </a:cubicBezTo>
                  <a:cubicBezTo>
                    <a:pt x="51" y="169"/>
                    <a:pt x="100" y="156"/>
                    <a:pt x="182" y="156"/>
                  </a:cubicBezTo>
                  <a:lnTo>
                    <a:pt x="182" y="297"/>
                  </a:lnTo>
                  <a:close/>
                </a:path>
              </a:pathLst>
            </a:custGeom>
            <a:solidFill>
              <a:srgbClr val="00A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9"/>
            <p:cNvSpPr>
              <a:spLocks/>
            </p:cNvSpPr>
            <p:nvPr userDrawn="1"/>
          </p:nvSpPr>
          <p:spPr bwMode="auto">
            <a:xfrm>
              <a:off x="7439022" y="792163"/>
              <a:ext cx="1385887" cy="382584"/>
            </a:xfrm>
            <a:custGeom>
              <a:avLst/>
              <a:gdLst>
                <a:gd name="T0" fmla="*/ 0 w 873"/>
                <a:gd name="T1" fmla="*/ 0 h 241"/>
                <a:gd name="T2" fmla="*/ 0 w 873"/>
                <a:gd name="T3" fmla="*/ 241 h 241"/>
                <a:gd name="T4" fmla="*/ 873 w 873"/>
                <a:gd name="T5" fmla="*/ 234 h 241"/>
                <a:gd name="T6" fmla="*/ 873 w 873"/>
                <a:gd name="T7" fmla="*/ 0 h 241"/>
                <a:gd name="T8" fmla="*/ 0 w 873"/>
                <a:gd name="T9" fmla="*/ 0 h 241"/>
              </a:gdLst>
              <a:ahLst/>
              <a:cxnLst>
                <a:cxn ang="0">
                  <a:pos x="T0" y="T1"/>
                </a:cxn>
                <a:cxn ang="0">
                  <a:pos x="T2" y="T3"/>
                </a:cxn>
                <a:cxn ang="0">
                  <a:pos x="T4" y="T5"/>
                </a:cxn>
                <a:cxn ang="0">
                  <a:pos x="T6" y="T7"/>
                </a:cxn>
                <a:cxn ang="0">
                  <a:pos x="T8" y="T9"/>
                </a:cxn>
              </a:cxnLst>
              <a:rect l="0" t="0" r="r" b="b"/>
              <a:pathLst>
                <a:path w="873" h="241">
                  <a:moveTo>
                    <a:pt x="0" y="0"/>
                  </a:moveTo>
                  <a:lnTo>
                    <a:pt x="0" y="241"/>
                  </a:lnTo>
                  <a:lnTo>
                    <a:pt x="873" y="234"/>
                  </a:lnTo>
                  <a:lnTo>
                    <a:pt x="873" y="0"/>
                  </a:lnTo>
                  <a:lnTo>
                    <a:pt x="0" y="0"/>
                  </a:lnTo>
                  <a:close/>
                </a:path>
              </a:pathLst>
            </a:custGeom>
            <a:solidFill>
              <a:srgbClr val="00A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10"/>
            <p:cNvSpPr>
              <a:spLocks/>
            </p:cNvSpPr>
            <p:nvPr userDrawn="1"/>
          </p:nvSpPr>
          <p:spPr bwMode="auto">
            <a:xfrm>
              <a:off x="7439022" y="1422400"/>
              <a:ext cx="1397003" cy="384173"/>
            </a:xfrm>
            <a:custGeom>
              <a:avLst/>
              <a:gdLst>
                <a:gd name="T0" fmla="*/ 0 w 880"/>
                <a:gd name="T1" fmla="*/ 242 h 242"/>
                <a:gd name="T2" fmla="*/ 880 w 880"/>
                <a:gd name="T3" fmla="*/ 235 h 242"/>
                <a:gd name="T4" fmla="*/ 880 w 880"/>
                <a:gd name="T5" fmla="*/ 0 h 242"/>
                <a:gd name="T6" fmla="*/ 0 w 880"/>
                <a:gd name="T7" fmla="*/ 0 h 242"/>
                <a:gd name="T8" fmla="*/ 0 w 880"/>
                <a:gd name="T9" fmla="*/ 242 h 242"/>
              </a:gdLst>
              <a:ahLst/>
              <a:cxnLst>
                <a:cxn ang="0">
                  <a:pos x="T0" y="T1"/>
                </a:cxn>
                <a:cxn ang="0">
                  <a:pos x="T2" y="T3"/>
                </a:cxn>
                <a:cxn ang="0">
                  <a:pos x="T4" y="T5"/>
                </a:cxn>
                <a:cxn ang="0">
                  <a:pos x="T6" y="T7"/>
                </a:cxn>
                <a:cxn ang="0">
                  <a:pos x="T8" y="T9"/>
                </a:cxn>
              </a:cxnLst>
              <a:rect l="0" t="0" r="r" b="b"/>
              <a:pathLst>
                <a:path w="880" h="242">
                  <a:moveTo>
                    <a:pt x="0" y="242"/>
                  </a:moveTo>
                  <a:lnTo>
                    <a:pt x="880" y="235"/>
                  </a:lnTo>
                  <a:lnTo>
                    <a:pt x="880" y="0"/>
                  </a:lnTo>
                  <a:lnTo>
                    <a:pt x="0" y="0"/>
                  </a:lnTo>
                  <a:lnTo>
                    <a:pt x="0" y="242"/>
                  </a:lnTo>
                  <a:close/>
                </a:path>
              </a:pathLst>
            </a:custGeom>
            <a:solidFill>
              <a:srgbClr val="00A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11"/>
            <p:cNvSpPr>
              <a:spLocks noEditPoints="1"/>
            </p:cNvSpPr>
            <p:nvPr userDrawn="1"/>
          </p:nvSpPr>
          <p:spPr bwMode="auto">
            <a:xfrm>
              <a:off x="307975" y="735011"/>
              <a:ext cx="2613024" cy="3822699"/>
            </a:xfrm>
            <a:custGeom>
              <a:avLst/>
              <a:gdLst>
                <a:gd name="T0" fmla="*/ 118 w 232"/>
                <a:gd name="T1" fmla="*/ 0 h 339"/>
                <a:gd name="T2" fmla="*/ 19 w 232"/>
                <a:gd name="T3" fmla="*/ 24 h 339"/>
                <a:gd name="T4" fmla="*/ 19 w 232"/>
                <a:gd name="T5" fmla="*/ 62 h 339"/>
                <a:gd name="T6" fmla="*/ 110 w 232"/>
                <a:gd name="T7" fmla="*/ 35 h 339"/>
                <a:gd name="T8" fmla="*/ 182 w 232"/>
                <a:gd name="T9" fmla="*/ 100 h 339"/>
                <a:gd name="T10" fmla="*/ 182 w 232"/>
                <a:gd name="T11" fmla="*/ 126 h 339"/>
                <a:gd name="T12" fmla="*/ 0 w 232"/>
                <a:gd name="T13" fmla="*/ 236 h 339"/>
                <a:gd name="T14" fmla="*/ 124 w 232"/>
                <a:gd name="T15" fmla="*/ 339 h 339"/>
                <a:gd name="T16" fmla="*/ 232 w 232"/>
                <a:gd name="T17" fmla="*/ 316 h 339"/>
                <a:gd name="T18" fmla="*/ 232 w 232"/>
                <a:gd name="T19" fmla="*/ 106 h 339"/>
                <a:gd name="T20" fmla="*/ 118 w 232"/>
                <a:gd name="T21" fmla="*/ 0 h 339"/>
                <a:gd name="T22" fmla="*/ 182 w 232"/>
                <a:gd name="T23" fmla="*/ 297 h 339"/>
                <a:gd name="T24" fmla="*/ 128 w 232"/>
                <a:gd name="T25" fmla="*/ 308 h 339"/>
                <a:gd name="T26" fmla="*/ 51 w 232"/>
                <a:gd name="T27" fmla="*/ 235 h 339"/>
                <a:gd name="T28" fmla="*/ 182 w 232"/>
                <a:gd name="T29" fmla="*/ 157 h 339"/>
                <a:gd name="T30" fmla="*/ 182 w 232"/>
                <a:gd name="T31" fmla="*/ 29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2" h="339">
                  <a:moveTo>
                    <a:pt x="118" y="0"/>
                  </a:moveTo>
                  <a:cubicBezTo>
                    <a:pt x="73" y="0"/>
                    <a:pt x="37" y="14"/>
                    <a:pt x="19" y="24"/>
                  </a:cubicBezTo>
                  <a:cubicBezTo>
                    <a:pt x="19" y="62"/>
                    <a:pt x="19" y="62"/>
                    <a:pt x="19" y="62"/>
                  </a:cubicBezTo>
                  <a:cubicBezTo>
                    <a:pt x="37" y="52"/>
                    <a:pt x="78" y="35"/>
                    <a:pt x="110" y="35"/>
                  </a:cubicBezTo>
                  <a:cubicBezTo>
                    <a:pt x="151" y="35"/>
                    <a:pt x="182" y="50"/>
                    <a:pt x="182" y="100"/>
                  </a:cubicBezTo>
                  <a:cubicBezTo>
                    <a:pt x="182" y="126"/>
                    <a:pt x="182" y="126"/>
                    <a:pt x="182" y="126"/>
                  </a:cubicBezTo>
                  <a:cubicBezTo>
                    <a:pt x="77" y="126"/>
                    <a:pt x="0" y="150"/>
                    <a:pt x="0" y="236"/>
                  </a:cubicBezTo>
                  <a:cubicBezTo>
                    <a:pt x="0" y="296"/>
                    <a:pt x="39" y="339"/>
                    <a:pt x="124" y="339"/>
                  </a:cubicBezTo>
                  <a:cubicBezTo>
                    <a:pt x="169" y="339"/>
                    <a:pt x="207" y="330"/>
                    <a:pt x="232" y="316"/>
                  </a:cubicBezTo>
                  <a:cubicBezTo>
                    <a:pt x="232" y="106"/>
                    <a:pt x="232" y="106"/>
                    <a:pt x="232" y="106"/>
                  </a:cubicBezTo>
                  <a:cubicBezTo>
                    <a:pt x="232" y="26"/>
                    <a:pt x="178" y="0"/>
                    <a:pt x="118" y="0"/>
                  </a:cubicBezTo>
                  <a:close/>
                  <a:moveTo>
                    <a:pt x="182" y="297"/>
                  </a:moveTo>
                  <a:cubicBezTo>
                    <a:pt x="169" y="304"/>
                    <a:pt x="149" y="308"/>
                    <a:pt x="128" y="308"/>
                  </a:cubicBezTo>
                  <a:cubicBezTo>
                    <a:pt x="80" y="308"/>
                    <a:pt x="51" y="282"/>
                    <a:pt x="51" y="235"/>
                  </a:cubicBezTo>
                  <a:cubicBezTo>
                    <a:pt x="51" y="169"/>
                    <a:pt x="100" y="157"/>
                    <a:pt x="182" y="157"/>
                  </a:cubicBezTo>
                  <a:lnTo>
                    <a:pt x="182" y="297"/>
                  </a:lnTo>
                  <a:close/>
                </a:path>
              </a:pathLst>
            </a:custGeom>
            <a:solidFill>
              <a:srgbClr val="00A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12"/>
            <p:cNvSpPr>
              <a:spLocks/>
            </p:cNvSpPr>
            <p:nvPr userDrawn="1"/>
          </p:nvSpPr>
          <p:spPr bwMode="auto">
            <a:xfrm>
              <a:off x="6223001" y="-380998"/>
              <a:ext cx="2613024" cy="4927593"/>
            </a:xfrm>
            <a:custGeom>
              <a:avLst/>
              <a:gdLst>
                <a:gd name="T0" fmla="*/ 163 w 232"/>
                <a:gd name="T1" fmla="*/ 402 h 437"/>
                <a:gd name="T2" fmla="*/ 88 w 232"/>
                <a:gd name="T3" fmla="*/ 337 h 437"/>
                <a:gd name="T4" fmla="*/ 88 w 232"/>
                <a:gd name="T5" fmla="*/ 0 h 437"/>
                <a:gd name="T6" fmla="*/ 37 w 232"/>
                <a:gd name="T7" fmla="*/ 17 h 437"/>
                <a:gd name="T8" fmla="*/ 38 w 232"/>
                <a:gd name="T9" fmla="*/ 104 h 437"/>
                <a:gd name="T10" fmla="*/ 0 w 232"/>
                <a:gd name="T11" fmla="*/ 104 h 437"/>
                <a:gd name="T12" fmla="*/ 0 w 232"/>
                <a:gd name="T13" fmla="*/ 138 h 437"/>
                <a:gd name="T14" fmla="*/ 38 w 232"/>
                <a:gd name="T15" fmla="*/ 138 h 437"/>
                <a:gd name="T16" fmla="*/ 38 w 232"/>
                <a:gd name="T17" fmla="*/ 331 h 437"/>
                <a:gd name="T18" fmla="*/ 152 w 232"/>
                <a:gd name="T19" fmla="*/ 437 h 437"/>
                <a:gd name="T20" fmla="*/ 232 w 232"/>
                <a:gd name="T21" fmla="*/ 422 h 437"/>
                <a:gd name="T22" fmla="*/ 232 w 232"/>
                <a:gd name="T23" fmla="*/ 384 h 437"/>
                <a:gd name="T24" fmla="*/ 163 w 232"/>
                <a:gd name="T25" fmla="*/ 402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2" h="437">
                  <a:moveTo>
                    <a:pt x="163" y="402"/>
                  </a:moveTo>
                  <a:cubicBezTo>
                    <a:pt x="122" y="402"/>
                    <a:pt x="88" y="388"/>
                    <a:pt x="88" y="337"/>
                  </a:cubicBezTo>
                  <a:cubicBezTo>
                    <a:pt x="88" y="0"/>
                    <a:pt x="88" y="0"/>
                    <a:pt x="88" y="0"/>
                  </a:cubicBezTo>
                  <a:cubicBezTo>
                    <a:pt x="37" y="17"/>
                    <a:pt x="37" y="17"/>
                    <a:pt x="37" y="17"/>
                  </a:cubicBezTo>
                  <a:cubicBezTo>
                    <a:pt x="38" y="104"/>
                    <a:pt x="38" y="104"/>
                    <a:pt x="38" y="104"/>
                  </a:cubicBezTo>
                  <a:cubicBezTo>
                    <a:pt x="0" y="104"/>
                    <a:pt x="0" y="104"/>
                    <a:pt x="0" y="104"/>
                  </a:cubicBezTo>
                  <a:cubicBezTo>
                    <a:pt x="0" y="138"/>
                    <a:pt x="0" y="138"/>
                    <a:pt x="0" y="138"/>
                  </a:cubicBezTo>
                  <a:cubicBezTo>
                    <a:pt x="38" y="138"/>
                    <a:pt x="38" y="138"/>
                    <a:pt x="38" y="138"/>
                  </a:cubicBezTo>
                  <a:cubicBezTo>
                    <a:pt x="38" y="331"/>
                    <a:pt x="38" y="331"/>
                    <a:pt x="38" y="331"/>
                  </a:cubicBezTo>
                  <a:cubicBezTo>
                    <a:pt x="38" y="411"/>
                    <a:pt x="91" y="437"/>
                    <a:pt x="152" y="437"/>
                  </a:cubicBezTo>
                  <a:cubicBezTo>
                    <a:pt x="181" y="437"/>
                    <a:pt x="207" y="431"/>
                    <a:pt x="232" y="422"/>
                  </a:cubicBezTo>
                  <a:cubicBezTo>
                    <a:pt x="232" y="384"/>
                    <a:pt x="232" y="384"/>
                    <a:pt x="232" y="384"/>
                  </a:cubicBezTo>
                  <a:cubicBezTo>
                    <a:pt x="207" y="394"/>
                    <a:pt x="184" y="402"/>
                    <a:pt x="163" y="402"/>
                  </a:cubicBezTo>
                  <a:close/>
                </a:path>
              </a:pathLst>
            </a:custGeom>
            <a:solidFill>
              <a:srgbClr val="00A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3"/>
            <p:cNvSpPr>
              <a:spLocks noEditPoints="1"/>
            </p:cNvSpPr>
            <p:nvPr userDrawn="1"/>
          </p:nvSpPr>
          <p:spPr bwMode="auto">
            <a:xfrm>
              <a:off x="3360735" y="735011"/>
              <a:ext cx="2625728" cy="3822699"/>
            </a:xfrm>
            <a:custGeom>
              <a:avLst/>
              <a:gdLst>
                <a:gd name="T0" fmla="*/ 118 w 233"/>
                <a:gd name="T1" fmla="*/ 0 h 339"/>
                <a:gd name="T2" fmla="*/ 19 w 233"/>
                <a:gd name="T3" fmla="*/ 24 h 339"/>
                <a:gd name="T4" fmla="*/ 19 w 233"/>
                <a:gd name="T5" fmla="*/ 61 h 339"/>
                <a:gd name="T6" fmla="*/ 110 w 233"/>
                <a:gd name="T7" fmla="*/ 35 h 339"/>
                <a:gd name="T8" fmla="*/ 182 w 233"/>
                <a:gd name="T9" fmla="*/ 99 h 339"/>
                <a:gd name="T10" fmla="*/ 182 w 233"/>
                <a:gd name="T11" fmla="*/ 125 h 339"/>
                <a:gd name="T12" fmla="*/ 0 w 233"/>
                <a:gd name="T13" fmla="*/ 236 h 339"/>
                <a:gd name="T14" fmla="*/ 124 w 233"/>
                <a:gd name="T15" fmla="*/ 339 h 339"/>
                <a:gd name="T16" fmla="*/ 233 w 233"/>
                <a:gd name="T17" fmla="*/ 315 h 339"/>
                <a:gd name="T18" fmla="*/ 232 w 233"/>
                <a:gd name="T19" fmla="*/ 105 h 339"/>
                <a:gd name="T20" fmla="*/ 118 w 233"/>
                <a:gd name="T21" fmla="*/ 0 h 339"/>
                <a:gd name="T22" fmla="*/ 182 w 233"/>
                <a:gd name="T23" fmla="*/ 297 h 339"/>
                <a:gd name="T24" fmla="*/ 129 w 233"/>
                <a:gd name="T25" fmla="*/ 308 h 339"/>
                <a:gd name="T26" fmla="*/ 51 w 233"/>
                <a:gd name="T27" fmla="*/ 235 h 339"/>
                <a:gd name="T28" fmla="*/ 182 w 233"/>
                <a:gd name="T29" fmla="*/ 156 h 339"/>
                <a:gd name="T30" fmla="*/ 182 w 233"/>
                <a:gd name="T31" fmla="*/ 29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 h="339">
                  <a:moveTo>
                    <a:pt x="118" y="0"/>
                  </a:moveTo>
                  <a:cubicBezTo>
                    <a:pt x="74" y="0"/>
                    <a:pt x="38" y="14"/>
                    <a:pt x="19" y="24"/>
                  </a:cubicBezTo>
                  <a:cubicBezTo>
                    <a:pt x="19" y="61"/>
                    <a:pt x="19" y="61"/>
                    <a:pt x="19" y="61"/>
                  </a:cubicBezTo>
                  <a:cubicBezTo>
                    <a:pt x="37" y="51"/>
                    <a:pt x="79" y="35"/>
                    <a:pt x="110" y="35"/>
                  </a:cubicBezTo>
                  <a:cubicBezTo>
                    <a:pt x="152" y="35"/>
                    <a:pt x="182" y="49"/>
                    <a:pt x="182" y="99"/>
                  </a:cubicBezTo>
                  <a:cubicBezTo>
                    <a:pt x="182" y="125"/>
                    <a:pt x="182" y="125"/>
                    <a:pt x="182" y="125"/>
                  </a:cubicBezTo>
                  <a:cubicBezTo>
                    <a:pt x="77" y="125"/>
                    <a:pt x="0" y="149"/>
                    <a:pt x="0" y="236"/>
                  </a:cubicBezTo>
                  <a:cubicBezTo>
                    <a:pt x="0" y="296"/>
                    <a:pt x="40" y="339"/>
                    <a:pt x="124" y="339"/>
                  </a:cubicBezTo>
                  <a:cubicBezTo>
                    <a:pt x="170" y="338"/>
                    <a:pt x="208" y="329"/>
                    <a:pt x="233" y="315"/>
                  </a:cubicBezTo>
                  <a:cubicBezTo>
                    <a:pt x="232" y="105"/>
                    <a:pt x="232" y="105"/>
                    <a:pt x="232" y="105"/>
                  </a:cubicBezTo>
                  <a:cubicBezTo>
                    <a:pt x="232" y="25"/>
                    <a:pt x="179" y="0"/>
                    <a:pt x="118" y="0"/>
                  </a:cubicBezTo>
                  <a:close/>
                  <a:moveTo>
                    <a:pt x="182" y="297"/>
                  </a:moveTo>
                  <a:cubicBezTo>
                    <a:pt x="169" y="304"/>
                    <a:pt x="149" y="308"/>
                    <a:pt x="129" y="308"/>
                  </a:cubicBezTo>
                  <a:cubicBezTo>
                    <a:pt x="80" y="308"/>
                    <a:pt x="51" y="282"/>
                    <a:pt x="51" y="235"/>
                  </a:cubicBezTo>
                  <a:cubicBezTo>
                    <a:pt x="51" y="169"/>
                    <a:pt x="100" y="156"/>
                    <a:pt x="182" y="156"/>
                  </a:cubicBezTo>
                  <a:lnTo>
                    <a:pt x="182" y="297"/>
                  </a:lnTo>
                  <a:close/>
                </a:path>
              </a:pathLst>
            </a:custGeom>
            <a:solidFill>
              <a:srgbClr val="00A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14"/>
            <p:cNvSpPr>
              <a:spLocks/>
            </p:cNvSpPr>
            <p:nvPr userDrawn="1"/>
          </p:nvSpPr>
          <p:spPr bwMode="auto">
            <a:xfrm>
              <a:off x="7439022" y="792163"/>
              <a:ext cx="1385888" cy="382584"/>
            </a:xfrm>
            <a:custGeom>
              <a:avLst/>
              <a:gdLst>
                <a:gd name="T0" fmla="*/ 0 w 873"/>
                <a:gd name="T1" fmla="*/ 0 h 241"/>
                <a:gd name="T2" fmla="*/ 0 w 873"/>
                <a:gd name="T3" fmla="*/ 241 h 241"/>
                <a:gd name="T4" fmla="*/ 873 w 873"/>
                <a:gd name="T5" fmla="*/ 234 h 241"/>
                <a:gd name="T6" fmla="*/ 873 w 873"/>
                <a:gd name="T7" fmla="*/ 0 h 241"/>
                <a:gd name="T8" fmla="*/ 0 w 873"/>
                <a:gd name="T9" fmla="*/ 0 h 241"/>
              </a:gdLst>
              <a:ahLst/>
              <a:cxnLst>
                <a:cxn ang="0">
                  <a:pos x="T0" y="T1"/>
                </a:cxn>
                <a:cxn ang="0">
                  <a:pos x="T2" y="T3"/>
                </a:cxn>
                <a:cxn ang="0">
                  <a:pos x="T4" y="T5"/>
                </a:cxn>
                <a:cxn ang="0">
                  <a:pos x="T6" y="T7"/>
                </a:cxn>
                <a:cxn ang="0">
                  <a:pos x="T8" y="T9"/>
                </a:cxn>
              </a:cxnLst>
              <a:rect l="0" t="0" r="r" b="b"/>
              <a:pathLst>
                <a:path w="873" h="241">
                  <a:moveTo>
                    <a:pt x="0" y="0"/>
                  </a:moveTo>
                  <a:lnTo>
                    <a:pt x="0" y="241"/>
                  </a:lnTo>
                  <a:lnTo>
                    <a:pt x="873" y="234"/>
                  </a:lnTo>
                  <a:lnTo>
                    <a:pt x="873" y="0"/>
                  </a:lnTo>
                  <a:lnTo>
                    <a:pt x="0" y="0"/>
                  </a:lnTo>
                  <a:close/>
                </a:path>
              </a:pathLst>
            </a:custGeom>
            <a:solidFill>
              <a:srgbClr val="00A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15"/>
            <p:cNvSpPr>
              <a:spLocks/>
            </p:cNvSpPr>
            <p:nvPr userDrawn="1"/>
          </p:nvSpPr>
          <p:spPr bwMode="auto">
            <a:xfrm>
              <a:off x="7439022" y="1422400"/>
              <a:ext cx="1397003" cy="384173"/>
            </a:xfrm>
            <a:custGeom>
              <a:avLst/>
              <a:gdLst>
                <a:gd name="T0" fmla="*/ 0 w 880"/>
                <a:gd name="T1" fmla="*/ 242 h 242"/>
                <a:gd name="T2" fmla="*/ 880 w 880"/>
                <a:gd name="T3" fmla="*/ 235 h 242"/>
                <a:gd name="T4" fmla="*/ 880 w 880"/>
                <a:gd name="T5" fmla="*/ 0 h 242"/>
                <a:gd name="T6" fmla="*/ 0 w 880"/>
                <a:gd name="T7" fmla="*/ 0 h 242"/>
                <a:gd name="T8" fmla="*/ 0 w 880"/>
                <a:gd name="T9" fmla="*/ 242 h 242"/>
              </a:gdLst>
              <a:ahLst/>
              <a:cxnLst>
                <a:cxn ang="0">
                  <a:pos x="T0" y="T1"/>
                </a:cxn>
                <a:cxn ang="0">
                  <a:pos x="T2" y="T3"/>
                </a:cxn>
                <a:cxn ang="0">
                  <a:pos x="T4" y="T5"/>
                </a:cxn>
                <a:cxn ang="0">
                  <a:pos x="T6" y="T7"/>
                </a:cxn>
                <a:cxn ang="0">
                  <a:pos x="T8" y="T9"/>
                </a:cxn>
              </a:cxnLst>
              <a:rect l="0" t="0" r="r" b="b"/>
              <a:pathLst>
                <a:path w="880" h="242">
                  <a:moveTo>
                    <a:pt x="0" y="242"/>
                  </a:moveTo>
                  <a:lnTo>
                    <a:pt x="880" y="235"/>
                  </a:lnTo>
                  <a:lnTo>
                    <a:pt x="880" y="0"/>
                  </a:lnTo>
                  <a:lnTo>
                    <a:pt x="0" y="0"/>
                  </a:lnTo>
                  <a:lnTo>
                    <a:pt x="0" y="242"/>
                  </a:lnTo>
                  <a:close/>
                </a:path>
              </a:pathLst>
            </a:custGeom>
            <a:solidFill>
              <a:srgbClr val="00AB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8" name="TextBox 27"/>
          <p:cNvSpPr txBox="1"/>
          <p:nvPr userDrawn="1"/>
        </p:nvSpPr>
        <p:spPr>
          <a:xfrm>
            <a:off x="676275" y="5995972"/>
            <a:ext cx="3048000" cy="107722"/>
          </a:xfrm>
          <a:prstGeom prst="rect">
            <a:avLst/>
          </a:prstGeom>
          <a:noFill/>
        </p:spPr>
        <p:txBody>
          <a:bodyPr wrap="square" lIns="0" tIns="0" rIns="0" bIns="0" rtlCol="0">
            <a:spAutoFit/>
          </a:bodyPr>
          <a:lstStyle/>
          <a:p>
            <a:r>
              <a:rPr lang="en-GB" sz="700" dirty="0">
                <a:solidFill>
                  <a:schemeClr val="tx1"/>
                </a:solidFill>
              </a:rPr>
              <a:t>AAT is a registered charity. No. 1050724</a:t>
            </a:r>
          </a:p>
        </p:txBody>
      </p:sp>
      <p:grpSp>
        <p:nvGrpSpPr>
          <p:cNvPr id="2" name="Group 1"/>
          <p:cNvGrpSpPr/>
          <p:nvPr userDrawn="1"/>
        </p:nvGrpSpPr>
        <p:grpSpPr>
          <a:xfrm>
            <a:off x="6019800" y="2195512"/>
            <a:ext cx="3124200" cy="2270659"/>
            <a:chOff x="6019800" y="2195512"/>
            <a:chExt cx="3124200" cy="2270659"/>
          </a:xfrm>
        </p:grpSpPr>
        <p:sp>
          <p:nvSpPr>
            <p:cNvPr id="26" name="Freeform 5"/>
            <p:cNvSpPr>
              <a:spLocks/>
            </p:cNvSpPr>
            <p:nvPr userDrawn="1"/>
          </p:nvSpPr>
          <p:spPr bwMode="auto">
            <a:xfrm>
              <a:off x="6019800" y="2195512"/>
              <a:ext cx="3122713" cy="856516"/>
            </a:xfrm>
            <a:custGeom>
              <a:avLst/>
              <a:gdLst>
                <a:gd name="T0" fmla="*/ 0 w 4199"/>
                <a:gd name="T1" fmla="*/ 6 h 1151"/>
                <a:gd name="T2" fmla="*/ 1 w 4199"/>
                <a:gd name="T3" fmla="*/ 1151 h 1151"/>
                <a:gd name="T4" fmla="*/ 4199 w 4199"/>
                <a:gd name="T5" fmla="*/ 1144 h 1151"/>
                <a:gd name="T6" fmla="*/ 4199 w 4199"/>
                <a:gd name="T7" fmla="*/ 0 h 1151"/>
                <a:gd name="T8" fmla="*/ 0 w 4199"/>
                <a:gd name="T9" fmla="*/ 6 h 1151"/>
              </a:gdLst>
              <a:ahLst/>
              <a:cxnLst>
                <a:cxn ang="0">
                  <a:pos x="T0" y="T1"/>
                </a:cxn>
                <a:cxn ang="0">
                  <a:pos x="T2" y="T3"/>
                </a:cxn>
                <a:cxn ang="0">
                  <a:pos x="T4" y="T5"/>
                </a:cxn>
                <a:cxn ang="0">
                  <a:pos x="T6" y="T7"/>
                </a:cxn>
                <a:cxn ang="0">
                  <a:pos x="T8" y="T9"/>
                </a:cxn>
              </a:cxnLst>
              <a:rect l="0" t="0" r="r" b="b"/>
              <a:pathLst>
                <a:path w="4199" h="1151">
                  <a:moveTo>
                    <a:pt x="0" y="6"/>
                  </a:moveTo>
                  <a:lnTo>
                    <a:pt x="1" y="1151"/>
                  </a:lnTo>
                  <a:lnTo>
                    <a:pt x="4199" y="1144"/>
                  </a:lnTo>
                  <a:lnTo>
                    <a:pt x="4199" y="0"/>
                  </a:lnTo>
                  <a:lnTo>
                    <a:pt x="0" y="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6"/>
            <p:cNvSpPr>
              <a:spLocks/>
            </p:cNvSpPr>
            <p:nvPr userDrawn="1"/>
          </p:nvSpPr>
          <p:spPr bwMode="auto">
            <a:xfrm>
              <a:off x="6021287" y="3609655"/>
              <a:ext cx="3122713" cy="856516"/>
            </a:xfrm>
            <a:custGeom>
              <a:avLst/>
              <a:gdLst>
                <a:gd name="T0" fmla="*/ 1 w 4199"/>
                <a:gd name="T1" fmla="*/ 1153 h 1153"/>
                <a:gd name="T2" fmla="*/ 4199 w 4199"/>
                <a:gd name="T3" fmla="*/ 1147 h 1153"/>
                <a:gd name="T4" fmla="*/ 4199 w 4199"/>
                <a:gd name="T5" fmla="*/ 0 h 1153"/>
                <a:gd name="T6" fmla="*/ 0 w 4199"/>
                <a:gd name="T7" fmla="*/ 5 h 1153"/>
                <a:gd name="T8" fmla="*/ 1 w 4199"/>
                <a:gd name="T9" fmla="*/ 1153 h 1153"/>
              </a:gdLst>
              <a:ahLst/>
              <a:cxnLst>
                <a:cxn ang="0">
                  <a:pos x="T0" y="T1"/>
                </a:cxn>
                <a:cxn ang="0">
                  <a:pos x="T2" y="T3"/>
                </a:cxn>
                <a:cxn ang="0">
                  <a:pos x="T4" y="T5"/>
                </a:cxn>
                <a:cxn ang="0">
                  <a:pos x="T6" y="T7"/>
                </a:cxn>
                <a:cxn ang="0">
                  <a:pos x="T8" y="T9"/>
                </a:cxn>
              </a:cxnLst>
              <a:rect l="0" t="0" r="r" b="b"/>
              <a:pathLst>
                <a:path w="4199" h="1153">
                  <a:moveTo>
                    <a:pt x="1" y="1153"/>
                  </a:moveTo>
                  <a:lnTo>
                    <a:pt x="4199" y="1147"/>
                  </a:lnTo>
                  <a:lnTo>
                    <a:pt x="4199" y="0"/>
                  </a:lnTo>
                  <a:lnTo>
                    <a:pt x="0" y="5"/>
                  </a:lnTo>
                  <a:lnTo>
                    <a:pt x="1" y="115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716209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1 colum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pPr/>
              <a:t>5/25/2016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10" name="Title Placeholder 1"/>
          <p:cNvSpPr>
            <a:spLocks noGrp="1"/>
          </p:cNvSpPr>
          <p:nvPr>
            <p:ph type="title" hasCustomPrompt="1"/>
          </p:nvPr>
        </p:nvSpPr>
        <p:spPr>
          <a:xfrm>
            <a:off x="685800" y="288022"/>
            <a:ext cx="8153400" cy="1477962"/>
          </a:xfrm>
          <a:prstGeom prst="rect">
            <a:avLst/>
          </a:prstGeom>
        </p:spPr>
        <p:txBody>
          <a:bodyPr vert="horz" lIns="0" tIns="0" rIns="0" bIns="0" rtlCol="0" anchor="ctr">
            <a:noAutofit/>
          </a:bodyPr>
          <a:lstStyle>
            <a:lvl1pPr>
              <a:defRPr baseline="0">
                <a:solidFill>
                  <a:srgbClr val="00AB4E"/>
                </a:solidFill>
              </a:defRPr>
            </a:lvl1pPr>
          </a:lstStyle>
          <a:p>
            <a:r>
              <a:rPr lang="en-US" dirty="0"/>
              <a:t>Insert your title here</a:t>
            </a:r>
            <a:br>
              <a:rPr lang="en-US" dirty="0"/>
            </a:br>
            <a:r>
              <a:rPr lang="en-US" dirty="0"/>
              <a:t>Two lines maximum</a:t>
            </a:r>
          </a:p>
        </p:txBody>
      </p:sp>
      <p:sp>
        <p:nvSpPr>
          <p:cNvPr id="12" name="Text Placeholder 11"/>
          <p:cNvSpPr>
            <a:spLocks noGrp="1"/>
          </p:cNvSpPr>
          <p:nvPr>
            <p:ph type="body" sz="quarter" idx="13"/>
          </p:nvPr>
        </p:nvSpPr>
        <p:spPr>
          <a:xfrm>
            <a:off x="685800" y="2057400"/>
            <a:ext cx="81534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2 column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pPr/>
              <a:t>5/25/2016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10" name="Title Placeholder 1"/>
          <p:cNvSpPr>
            <a:spLocks noGrp="1"/>
          </p:cNvSpPr>
          <p:nvPr>
            <p:ph type="title" hasCustomPrompt="1"/>
          </p:nvPr>
        </p:nvSpPr>
        <p:spPr>
          <a:xfrm>
            <a:off x="685800" y="288022"/>
            <a:ext cx="8153400" cy="1477962"/>
          </a:xfrm>
          <a:prstGeom prst="rect">
            <a:avLst/>
          </a:prstGeom>
        </p:spPr>
        <p:txBody>
          <a:bodyPr vert="horz" lIns="0" tIns="0" rIns="0" bIns="0" rtlCol="0" anchor="ctr">
            <a:noAutofit/>
          </a:bodyPr>
          <a:lstStyle>
            <a:lvl1pPr>
              <a:defRPr baseline="0">
                <a:solidFill>
                  <a:srgbClr val="00AB4E"/>
                </a:solidFill>
              </a:defRPr>
            </a:lvl1pPr>
          </a:lstStyle>
          <a:p>
            <a:r>
              <a:rPr lang="en-US" dirty="0"/>
              <a:t>Insert your title here</a:t>
            </a:r>
            <a:br>
              <a:rPr lang="en-US" dirty="0"/>
            </a:br>
            <a:r>
              <a:rPr lang="en-US" dirty="0"/>
              <a:t>Two lines maximum</a:t>
            </a:r>
          </a:p>
        </p:txBody>
      </p:sp>
      <p:sp>
        <p:nvSpPr>
          <p:cNvPr id="12" name="Text Placeholder 11"/>
          <p:cNvSpPr>
            <a:spLocks noGrp="1"/>
          </p:cNvSpPr>
          <p:nvPr>
            <p:ph type="body" sz="quarter" idx="13"/>
          </p:nvPr>
        </p:nvSpPr>
        <p:spPr>
          <a:xfrm>
            <a:off x="685800" y="2057400"/>
            <a:ext cx="39624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11"/>
          <p:cNvSpPr>
            <a:spLocks noGrp="1"/>
          </p:cNvSpPr>
          <p:nvPr>
            <p:ph type="body" sz="quarter" idx="14"/>
          </p:nvPr>
        </p:nvSpPr>
        <p:spPr>
          <a:xfrm>
            <a:off x="4876800" y="2057400"/>
            <a:ext cx="39624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970144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pPr/>
              <a:t>5/25/2016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10" name="Title Placeholder 1"/>
          <p:cNvSpPr>
            <a:spLocks noGrp="1"/>
          </p:cNvSpPr>
          <p:nvPr>
            <p:ph type="title" hasCustomPrompt="1"/>
          </p:nvPr>
        </p:nvSpPr>
        <p:spPr>
          <a:xfrm>
            <a:off x="685800" y="288022"/>
            <a:ext cx="8153400" cy="1477962"/>
          </a:xfrm>
          <a:prstGeom prst="rect">
            <a:avLst/>
          </a:prstGeom>
        </p:spPr>
        <p:txBody>
          <a:bodyPr vert="horz" lIns="0" tIns="0" rIns="0" bIns="0" rtlCol="0" anchor="ctr">
            <a:noAutofit/>
          </a:bodyPr>
          <a:lstStyle>
            <a:lvl1pPr>
              <a:defRPr baseline="0">
                <a:solidFill>
                  <a:srgbClr val="00AB4E"/>
                </a:solidFill>
              </a:defRPr>
            </a:lvl1pPr>
          </a:lstStyle>
          <a:p>
            <a:r>
              <a:rPr lang="en-US" dirty="0"/>
              <a:t>Insert your title here</a:t>
            </a:r>
            <a:br>
              <a:rPr lang="en-US" dirty="0"/>
            </a:br>
            <a:r>
              <a:rPr lang="en-US" dirty="0"/>
              <a:t>Two lines maximum</a:t>
            </a:r>
          </a:p>
        </p:txBody>
      </p:sp>
      <p:sp>
        <p:nvSpPr>
          <p:cNvPr id="12" name="Text Placeholder 11"/>
          <p:cNvSpPr>
            <a:spLocks noGrp="1"/>
          </p:cNvSpPr>
          <p:nvPr>
            <p:ph type="body" sz="quarter" idx="13"/>
          </p:nvPr>
        </p:nvSpPr>
        <p:spPr>
          <a:xfrm>
            <a:off x="685800" y="2057400"/>
            <a:ext cx="39624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Picture Placeholder 2"/>
          <p:cNvSpPr>
            <a:spLocks noGrp="1"/>
          </p:cNvSpPr>
          <p:nvPr>
            <p:ph type="pic" sz="quarter" idx="14"/>
          </p:nvPr>
        </p:nvSpPr>
        <p:spPr>
          <a:xfrm>
            <a:off x="4876800" y="2057400"/>
            <a:ext cx="3962400" cy="3657600"/>
          </a:xfrm>
          <a:solidFill>
            <a:srgbClr val="DDFFEC"/>
          </a:solidFill>
        </p:spPr>
        <p:txBody>
          <a:bodyPr anchor="ctr" anchorCtr="0">
            <a:noAutofit/>
          </a:bodyPr>
          <a:lstStyle>
            <a:lvl1pPr algn="ctr">
              <a:defRPr/>
            </a:lvl1pPr>
          </a:lstStyle>
          <a:p>
            <a:r>
              <a:rPr lang="en-US" dirty="0"/>
              <a:t>Click icon to add picture</a:t>
            </a:r>
            <a:endParaRPr lang="en-GB" dirty="0"/>
          </a:p>
        </p:txBody>
      </p:sp>
    </p:spTree>
    <p:extLst>
      <p:ext uri="{BB962C8B-B14F-4D97-AF65-F5344CB8AC3E}">
        <p14:creationId xmlns:p14="http://schemas.microsoft.com/office/powerpoint/2010/main" val="1513642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685800" y="288022"/>
            <a:ext cx="8305800" cy="5426978"/>
          </a:xfrm>
          <a:solidFill>
            <a:srgbClr val="DDFFEC"/>
          </a:solidFill>
        </p:spPr>
        <p:txBody>
          <a:bodyPr anchor="ctr" anchorCtr="0">
            <a:noAutofit/>
          </a:bodyPr>
          <a:lstStyle>
            <a:lvl1pPr algn="ctr">
              <a:defRPr/>
            </a:lvl1pPr>
          </a:lstStyle>
          <a:p>
            <a:r>
              <a:rPr lang="en-US" dirty="0"/>
              <a:t>Click icon to add picture</a:t>
            </a:r>
            <a:endParaRPr lang="en-GB" dirty="0"/>
          </a:p>
        </p:txBody>
      </p:sp>
      <p:sp>
        <p:nvSpPr>
          <p:cNvPr id="4" name="Date Placeholder 3"/>
          <p:cNvSpPr>
            <a:spLocks noGrp="1"/>
          </p:cNvSpPr>
          <p:nvPr>
            <p:ph type="dt" sz="half" idx="10"/>
          </p:nvPr>
        </p:nvSpPr>
        <p:spPr/>
        <p:txBody>
          <a:bodyPr/>
          <a:lstStyle/>
          <a:p>
            <a:fld id="{1D8BD707-D9CF-40AE-B4C6-C98DA3205C09}" type="datetimeFigureOut">
              <a:rPr lang="en-US" smtClean="0"/>
              <a:pPr/>
              <a:t>5/25/2016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10" name="Title Placeholder 1"/>
          <p:cNvSpPr>
            <a:spLocks noGrp="1"/>
          </p:cNvSpPr>
          <p:nvPr>
            <p:ph type="title" hasCustomPrompt="1"/>
          </p:nvPr>
        </p:nvSpPr>
        <p:spPr>
          <a:xfrm>
            <a:off x="838200" y="288022"/>
            <a:ext cx="8001000" cy="1477962"/>
          </a:xfrm>
          <a:prstGeom prst="rect">
            <a:avLst/>
          </a:prstGeom>
        </p:spPr>
        <p:txBody>
          <a:bodyPr vert="horz" lIns="0" tIns="0" rIns="0" bIns="0" rtlCol="0" anchor="ctr">
            <a:noAutofit/>
          </a:bodyPr>
          <a:lstStyle>
            <a:lvl1pPr>
              <a:defRPr baseline="0">
                <a:solidFill>
                  <a:schemeClr val="bg1"/>
                </a:solidFill>
              </a:defRPr>
            </a:lvl1pPr>
          </a:lstStyle>
          <a:p>
            <a:r>
              <a:rPr lang="en-US" dirty="0"/>
              <a:t>Insert your title here</a:t>
            </a:r>
            <a:br>
              <a:rPr lang="en-US" dirty="0"/>
            </a:br>
            <a:r>
              <a:rPr lang="en-US" dirty="0"/>
              <a:t>Two lines maximum</a:t>
            </a:r>
          </a:p>
        </p:txBody>
      </p:sp>
    </p:spTree>
    <p:extLst>
      <p:ext uri="{BB962C8B-B14F-4D97-AF65-F5344CB8AC3E}">
        <p14:creationId xmlns:p14="http://schemas.microsoft.com/office/powerpoint/2010/main" val="36244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of contents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pPr/>
              <a:t>5/25/2016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10" name="Title Placeholder 1"/>
          <p:cNvSpPr>
            <a:spLocks noGrp="1"/>
          </p:cNvSpPr>
          <p:nvPr>
            <p:ph type="title" hasCustomPrompt="1"/>
          </p:nvPr>
        </p:nvSpPr>
        <p:spPr>
          <a:xfrm>
            <a:off x="685800" y="288022"/>
            <a:ext cx="8153400" cy="1477962"/>
          </a:xfrm>
          <a:prstGeom prst="rect">
            <a:avLst/>
          </a:prstGeom>
        </p:spPr>
        <p:txBody>
          <a:bodyPr vert="horz" lIns="0" tIns="0" rIns="0" bIns="0" rtlCol="0" anchor="ctr">
            <a:noAutofit/>
          </a:bodyPr>
          <a:lstStyle>
            <a:lvl1pPr>
              <a:defRPr baseline="0">
                <a:solidFill>
                  <a:srgbClr val="00AB4E"/>
                </a:solidFill>
              </a:defRPr>
            </a:lvl1pPr>
          </a:lstStyle>
          <a:p>
            <a:r>
              <a:rPr lang="en-US" dirty="0"/>
              <a:t>Insert your title here</a:t>
            </a:r>
            <a:br>
              <a:rPr lang="en-US" dirty="0"/>
            </a:br>
            <a:r>
              <a:rPr lang="en-US" dirty="0"/>
              <a:t>Two lines maximum</a:t>
            </a:r>
          </a:p>
        </p:txBody>
      </p:sp>
      <p:sp>
        <p:nvSpPr>
          <p:cNvPr id="8" name="Table Placeholder 7"/>
          <p:cNvSpPr>
            <a:spLocks noGrp="1"/>
          </p:cNvSpPr>
          <p:nvPr>
            <p:ph type="tbl" sz="quarter" idx="13"/>
          </p:nvPr>
        </p:nvSpPr>
        <p:spPr>
          <a:xfrm>
            <a:off x="685800" y="2057400"/>
            <a:ext cx="5219700" cy="3962400"/>
          </a:xfrm>
        </p:spPr>
        <p:txBody>
          <a:bodyPr/>
          <a:lstStyle/>
          <a:p>
            <a:r>
              <a:rPr lang="en-US" dirty="0"/>
              <a:t>Click icon to add table</a:t>
            </a:r>
            <a:endParaRPr lang="en-GB" dirty="0"/>
          </a:p>
        </p:txBody>
      </p:sp>
    </p:spTree>
    <p:extLst>
      <p:ext uri="{BB962C8B-B14F-4D97-AF65-F5344CB8AC3E}">
        <p14:creationId xmlns:p14="http://schemas.microsoft.com/office/powerpoint/2010/main" val="3630229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of contents and image">
    <p:spTree>
      <p:nvGrpSpPr>
        <p:cNvPr id="1" name=""/>
        <p:cNvGrpSpPr/>
        <p:nvPr/>
      </p:nvGrpSpPr>
      <p:grpSpPr>
        <a:xfrm>
          <a:off x="0" y="0"/>
          <a:ext cx="0" cy="0"/>
          <a:chOff x="0" y="0"/>
          <a:chExt cx="0" cy="0"/>
        </a:xfrm>
      </p:grpSpPr>
      <p:sp>
        <p:nvSpPr>
          <p:cNvPr id="14" name="Picture Placeholder 12"/>
          <p:cNvSpPr>
            <a:spLocks noGrp="1"/>
          </p:cNvSpPr>
          <p:nvPr>
            <p:ph type="pic" sz="quarter" idx="15"/>
          </p:nvPr>
        </p:nvSpPr>
        <p:spPr>
          <a:xfrm>
            <a:off x="685800" y="287338"/>
            <a:ext cx="8153400" cy="5427662"/>
          </a:xfrm>
          <a:solidFill>
            <a:schemeClr val="tx2"/>
          </a:solidFill>
        </p:spPr>
        <p:txBody>
          <a:bodyPr vert="horz" lIns="0" tIns="0" rIns="180000" bIns="0" rtlCol="0" anchor="ctr" anchorCtr="0">
            <a:noAutofit/>
          </a:bodyPr>
          <a:lstStyle>
            <a:lvl1pPr>
              <a:defRPr lang="en-GB">
                <a:solidFill>
                  <a:schemeClr val="bg1"/>
                </a:solidFill>
              </a:defRPr>
            </a:lvl1pPr>
          </a:lstStyle>
          <a:p>
            <a:pPr lvl="0" algn="r"/>
            <a:r>
              <a:rPr lang="en-US" dirty="0"/>
              <a:t>Click icon to add picture</a:t>
            </a:r>
            <a:endParaRPr lang="en-GB" dirty="0"/>
          </a:p>
        </p:txBody>
      </p:sp>
      <p:sp>
        <p:nvSpPr>
          <p:cNvPr id="4" name="Date Placeholder 3"/>
          <p:cNvSpPr>
            <a:spLocks noGrp="1"/>
          </p:cNvSpPr>
          <p:nvPr>
            <p:ph type="dt" sz="half" idx="10"/>
          </p:nvPr>
        </p:nvSpPr>
        <p:spPr/>
        <p:txBody>
          <a:bodyPr/>
          <a:lstStyle/>
          <a:p>
            <a:fld id="{1D8BD707-D9CF-40AE-B4C6-C98DA3205C09}" type="datetimeFigureOut">
              <a:rPr lang="en-US" smtClean="0"/>
              <a:pPr/>
              <a:t>5/25/2016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11" name="Rectangle 10"/>
          <p:cNvSpPr/>
          <p:nvPr userDrawn="1"/>
        </p:nvSpPr>
        <p:spPr>
          <a:xfrm>
            <a:off x="990600" y="287338"/>
            <a:ext cx="3733800" cy="512286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GB" dirty="0"/>
          </a:p>
        </p:txBody>
      </p:sp>
      <p:sp>
        <p:nvSpPr>
          <p:cNvPr id="8" name="Table Placeholder 7"/>
          <p:cNvSpPr>
            <a:spLocks noGrp="1"/>
          </p:cNvSpPr>
          <p:nvPr>
            <p:ph type="tbl" sz="quarter" idx="13"/>
          </p:nvPr>
        </p:nvSpPr>
        <p:spPr>
          <a:xfrm>
            <a:off x="1219200" y="2057400"/>
            <a:ext cx="3352800" cy="3124200"/>
          </a:xfrm>
        </p:spPr>
        <p:txBody>
          <a:bodyPr/>
          <a:lstStyle/>
          <a:p>
            <a:r>
              <a:rPr lang="en-US" dirty="0"/>
              <a:t>Click icon to add table</a:t>
            </a:r>
            <a:endParaRPr lang="en-GB" dirty="0"/>
          </a:p>
        </p:txBody>
      </p:sp>
      <p:sp>
        <p:nvSpPr>
          <p:cNvPr id="10" name="Title Placeholder 1"/>
          <p:cNvSpPr>
            <a:spLocks noGrp="1"/>
          </p:cNvSpPr>
          <p:nvPr>
            <p:ph type="title" hasCustomPrompt="1"/>
          </p:nvPr>
        </p:nvSpPr>
        <p:spPr>
          <a:xfrm>
            <a:off x="1219200" y="288022"/>
            <a:ext cx="7620000" cy="1477962"/>
          </a:xfrm>
          <a:prstGeom prst="rect">
            <a:avLst/>
          </a:prstGeom>
        </p:spPr>
        <p:txBody>
          <a:bodyPr vert="horz" lIns="0" tIns="0" rIns="0" bIns="0" rtlCol="0" anchor="ctr">
            <a:noAutofit/>
          </a:bodyPr>
          <a:lstStyle>
            <a:lvl1pPr>
              <a:defRPr baseline="0">
                <a:solidFill>
                  <a:srgbClr val="00AB4E"/>
                </a:solidFill>
              </a:defRPr>
            </a:lvl1pPr>
          </a:lstStyle>
          <a:p>
            <a:r>
              <a:rPr lang="en-US" dirty="0"/>
              <a:t>Insert your title here</a:t>
            </a:r>
            <a:br>
              <a:rPr lang="en-US" dirty="0"/>
            </a:br>
            <a:r>
              <a:rPr lang="en-US" dirty="0"/>
              <a:t>Two lines maximum</a:t>
            </a:r>
          </a:p>
        </p:txBody>
      </p:sp>
    </p:spTree>
    <p:extLst>
      <p:ext uri="{BB962C8B-B14F-4D97-AF65-F5344CB8AC3E}">
        <p14:creationId xmlns:p14="http://schemas.microsoft.com/office/powerpoint/2010/main" val="1864775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ck page">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7703188" y="5972945"/>
            <a:ext cx="901474" cy="522056"/>
            <a:chOff x="307975" y="-381000"/>
            <a:chExt cx="8528050" cy="4938713"/>
          </a:xfrm>
          <a:solidFill>
            <a:schemeClr val="bg2"/>
          </a:solidFill>
        </p:grpSpPr>
        <p:sp>
          <p:nvSpPr>
            <p:cNvPr id="9" name="Freeform 8"/>
            <p:cNvSpPr>
              <a:spLocks noEditPoints="1"/>
            </p:cNvSpPr>
            <p:nvPr userDrawn="1"/>
          </p:nvSpPr>
          <p:spPr bwMode="auto">
            <a:xfrm>
              <a:off x="307975" y="735013"/>
              <a:ext cx="2613025" cy="3822700"/>
            </a:xfrm>
            <a:custGeom>
              <a:avLst/>
              <a:gdLst>
                <a:gd name="T0" fmla="*/ 118 w 232"/>
                <a:gd name="T1" fmla="*/ 0 h 339"/>
                <a:gd name="T2" fmla="*/ 19 w 232"/>
                <a:gd name="T3" fmla="*/ 24 h 339"/>
                <a:gd name="T4" fmla="*/ 19 w 232"/>
                <a:gd name="T5" fmla="*/ 62 h 339"/>
                <a:gd name="T6" fmla="*/ 110 w 232"/>
                <a:gd name="T7" fmla="*/ 35 h 339"/>
                <a:gd name="T8" fmla="*/ 182 w 232"/>
                <a:gd name="T9" fmla="*/ 100 h 339"/>
                <a:gd name="T10" fmla="*/ 182 w 232"/>
                <a:gd name="T11" fmla="*/ 126 h 339"/>
                <a:gd name="T12" fmla="*/ 0 w 232"/>
                <a:gd name="T13" fmla="*/ 236 h 339"/>
                <a:gd name="T14" fmla="*/ 124 w 232"/>
                <a:gd name="T15" fmla="*/ 339 h 339"/>
                <a:gd name="T16" fmla="*/ 232 w 232"/>
                <a:gd name="T17" fmla="*/ 316 h 339"/>
                <a:gd name="T18" fmla="*/ 232 w 232"/>
                <a:gd name="T19" fmla="*/ 106 h 339"/>
                <a:gd name="T20" fmla="*/ 118 w 232"/>
                <a:gd name="T21" fmla="*/ 0 h 339"/>
                <a:gd name="T22" fmla="*/ 182 w 232"/>
                <a:gd name="T23" fmla="*/ 297 h 339"/>
                <a:gd name="T24" fmla="*/ 128 w 232"/>
                <a:gd name="T25" fmla="*/ 308 h 339"/>
                <a:gd name="T26" fmla="*/ 51 w 232"/>
                <a:gd name="T27" fmla="*/ 235 h 339"/>
                <a:gd name="T28" fmla="*/ 182 w 232"/>
                <a:gd name="T29" fmla="*/ 157 h 339"/>
                <a:gd name="T30" fmla="*/ 182 w 232"/>
                <a:gd name="T31" fmla="*/ 29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2" h="339">
                  <a:moveTo>
                    <a:pt x="118" y="0"/>
                  </a:moveTo>
                  <a:cubicBezTo>
                    <a:pt x="73" y="0"/>
                    <a:pt x="37" y="14"/>
                    <a:pt x="19" y="24"/>
                  </a:cubicBezTo>
                  <a:cubicBezTo>
                    <a:pt x="19" y="62"/>
                    <a:pt x="19" y="62"/>
                    <a:pt x="19" y="62"/>
                  </a:cubicBezTo>
                  <a:cubicBezTo>
                    <a:pt x="37" y="52"/>
                    <a:pt x="78" y="35"/>
                    <a:pt x="110" y="35"/>
                  </a:cubicBezTo>
                  <a:cubicBezTo>
                    <a:pt x="151" y="35"/>
                    <a:pt x="182" y="50"/>
                    <a:pt x="182" y="100"/>
                  </a:cubicBezTo>
                  <a:cubicBezTo>
                    <a:pt x="182" y="126"/>
                    <a:pt x="182" y="126"/>
                    <a:pt x="182" y="126"/>
                  </a:cubicBezTo>
                  <a:cubicBezTo>
                    <a:pt x="77" y="126"/>
                    <a:pt x="0" y="150"/>
                    <a:pt x="0" y="236"/>
                  </a:cubicBezTo>
                  <a:cubicBezTo>
                    <a:pt x="0" y="296"/>
                    <a:pt x="39" y="339"/>
                    <a:pt x="124" y="339"/>
                  </a:cubicBezTo>
                  <a:cubicBezTo>
                    <a:pt x="169" y="339"/>
                    <a:pt x="207" y="330"/>
                    <a:pt x="232" y="316"/>
                  </a:cubicBezTo>
                  <a:cubicBezTo>
                    <a:pt x="232" y="106"/>
                    <a:pt x="232" y="106"/>
                    <a:pt x="232" y="106"/>
                  </a:cubicBezTo>
                  <a:cubicBezTo>
                    <a:pt x="232" y="26"/>
                    <a:pt x="178" y="0"/>
                    <a:pt x="118" y="0"/>
                  </a:cubicBezTo>
                  <a:close/>
                  <a:moveTo>
                    <a:pt x="182" y="297"/>
                  </a:moveTo>
                  <a:cubicBezTo>
                    <a:pt x="169" y="304"/>
                    <a:pt x="149" y="308"/>
                    <a:pt x="128" y="308"/>
                  </a:cubicBezTo>
                  <a:cubicBezTo>
                    <a:pt x="80" y="308"/>
                    <a:pt x="51" y="282"/>
                    <a:pt x="51" y="235"/>
                  </a:cubicBezTo>
                  <a:cubicBezTo>
                    <a:pt x="51" y="169"/>
                    <a:pt x="100" y="157"/>
                    <a:pt x="182" y="157"/>
                  </a:cubicBezTo>
                  <a:lnTo>
                    <a:pt x="182" y="2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Freeform 7"/>
            <p:cNvSpPr>
              <a:spLocks/>
            </p:cNvSpPr>
            <p:nvPr userDrawn="1"/>
          </p:nvSpPr>
          <p:spPr bwMode="auto">
            <a:xfrm>
              <a:off x="6223000" y="-381000"/>
              <a:ext cx="2613025" cy="4927600"/>
            </a:xfrm>
            <a:custGeom>
              <a:avLst/>
              <a:gdLst>
                <a:gd name="T0" fmla="*/ 163 w 232"/>
                <a:gd name="T1" fmla="*/ 402 h 437"/>
                <a:gd name="T2" fmla="*/ 88 w 232"/>
                <a:gd name="T3" fmla="*/ 337 h 437"/>
                <a:gd name="T4" fmla="*/ 88 w 232"/>
                <a:gd name="T5" fmla="*/ 0 h 437"/>
                <a:gd name="T6" fmla="*/ 37 w 232"/>
                <a:gd name="T7" fmla="*/ 17 h 437"/>
                <a:gd name="T8" fmla="*/ 38 w 232"/>
                <a:gd name="T9" fmla="*/ 104 h 437"/>
                <a:gd name="T10" fmla="*/ 0 w 232"/>
                <a:gd name="T11" fmla="*/ 104 h 437"/>
                <a:gd name="T12" fmla="*/ 0 w 232"/>
                <a:gd name="T13" fmla="*/ 138 h 437"/>
                <a:gd name="T14" fmla="*/ 38 w 232"/>
                <a:gd name="T15" fmla="*/ 138 h 437"/>
                <a:gd name="T16" fmla="*/ 38 w 232"/>
                <a:gd name="T17" fmla="*/ 331 h 437"/>
                <a:gd name="T18" fmla="*/ 152 w 232"/>
                <a:gd name="T19" fmla="*/ 437 h 437"/>
                <a:gd name="T20" fmla="*/ 232 w 232"/>
                <a:gd name="T21" fmla="*/ 422 h 437"/>
                <a:gd name="T22" fmla="*/ 232 w 232"/>
                <a:gd name="T23" fmla="*/ 384 h 437"/>
                <a:gd name="T24" fmla="*/ 163 w 232"/>
                <a:gd name="T25" fmla="*/ 402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2" h="437">
                  <a:moveTo>
                    <a:pt x="163" y="402"/>
                  </a:moveTo>
                  <a:cubicBezTo>
                    <a:pt x="122" y="402"/>
                    <a:pt x="88" y="388"/>
                    <a:pt x="88" y="337"/>
                  </a:cubicBezTo>
                  <a:cubicBezTo>
                    <a:pt x="88" y="0"/>
                    <a:pt x="88" y="0"/>
                    <a:pt x="88" y="0"/>
                  </a:cubicBezTo>
                  <a:cubicBezTo>
                    <a:pt x="37" y="17"/>
                    <a:pt x="37" y="17"/>
                    <a:pt x="37" y="17"/>
                  </a:cubicBezTo>
                  <a:cubicBezTo>
                    <a:pt x="38" y="104"/>
                    <a:pt x="38" y="104"/>
                    <a:pt x="38" y="104"/>
                  </a:cubicBezTo>
                  <a:cubicBezTo>
                    <a:pt x="0" y="104"/>
                    <a:pt x="0" y="104"/>
                    <a:pt x="0" y="104"/>
                  </a:cubicBezTo>
                  <a:cubicBezTo>
                    <a:pt x="0" y="138"/>
                    <a:pt x="0" y="138"/>
                    <a:pt x="0" y="138"/>
                  </a:cubicBezTo>
                  <a:cubicBezTo>
                    <a:pt x="38" y="138"/>
                    <a:pt x="38" y="138"/>
                    <a:pt x="38" y="138"/>
                  </a:cubicBezTo>
                  <a:cubicBezTo>
                    <a:pt x="38" y="331"/>
                    <a:pt x="38" y="331"/>
                    <a:pt x="38" y="331"/>
                  </a:cubicBezTo>
                  <a:cubicBezTo>
                    <a:pt x="38" y="411"/>
                    <a:pt x="91" y="437"/>
                    <a:pt x="152" y="437"/>
                  </a:cubicBezTo>
                  <a:cubicBezTo>
                    <a:pt x="181" y="437"/>
                    <a:pt x="207" y="431"/>
                    <a:pt x="232" y="422"/>
                  </a:cubicBezTo>
                  <a:cubicBezTo>
                    <a:pt x="232" y="384"/>
                    <a:pt x="232" y="384"/>
                    <a:pt x="232" y="384"/>
                  </a:cubicBezTo>
                  <a:cubicBezTo>
                    <a:pt x="207" y="394"/>
                    <a:pt x="184" y="402"/>
                    <a:pt x="163" y="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8"/>
            <p:cNvSpPr>
              <a:spLocks noEditPoints="1"/>
            </p:cNvSpPr>
            <p:nvPr userDrawn="1"/>
          </p:nvSpPr>
          <p:spPr bwMode="auto">
            <a:xfrm>
              <a:off x="3360738" y="735013"/>
              <a:ext cx="2625725" cy="3822700"/>
            </a:xfrm>
            <a:custGeom>
              <a:avLst/>
              <a:gdLst>
                <a:gd name="T0" fmla="*/ 118 w 233"/>
                <a:gd name="T1" fmla="*/ 0 h 339"/>
                <a:gd name="T2" fmla="*/ 19 w 233"/>
                <a:gd name="T3" fmla="*/ 24 h 339"/>
                <a:gd name="T4" fmla="*/ 19 w 233"/>
                <a:gd name="T5" fmla="*/ 61 h 339"/>
                <a:gd name="T6" fmla="*/ 110 w 233"/>
                <a:gd name="T7" fmla="*/ 35 h 339"/>
                <a:gd name="T8" fmla="*/ 182 w 233"/>
                <a:gd name="T9" fmla="*/ 99 h 339"/>
                <a:gd name="T10" fmla="*/ 182 w 233"/>
                <a:gd name="T11" fmla="*/ 125 h 339"/>
                <a:gd name="T12" fmla="*/ 0 w 233"/>
                <a:gd name="T13" fmla="*/ 236 h 339"/>
                <a:gd name="T14" fmla="*/ 124 w 233"/>
                <a:gd name="T15" fmla="*/ 339 h 339"/>
                <a:gd name="T16" fmla="*/ 233 w 233"/>
                <a:gd name="T17" fmla="*/ 315 h 339"/>
                <a:gd name="T18" fmla="*/ 232 w 233"/>
                <a:gd name="T19" fmla="*/ 105 h 339"/>
                <a:gd name="T20" fmla="*/ 118 w 233"/>
                <a:gd name="T21" fmla="*/ 0 h 339"/>
                <a:gd name="T22" fmla="*/ 182 w 233"/>
                <a:gd name="T23" fmla="*/ 297 h 339"/>
                <a:gd name="T24" fmla="*/ 129 w 233"/>
                <a:gd name="T25" fmla="*/ 308 h 339"/>
                <a:gd name="T26" fmla="*/ 51 w 233"/>
                <a:gd name="T27" fmla="*/ 235 h 339"/>
                <a:gd name="T28" fmla="*/ 182 w 233"/>
                <a:gd name="T29" fmla="*/ 156 h 339"/>
                <a:gd name="T30" fmla="*/ 182 w 233"/>
                <a:gd name="T31" fmla="*/ 29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 h="339">
                  <a:moveTo>
                    <a:pt x="118" y="0"/>
                  </a:moveTo>
                  <a:cubicBezTo>
                    <a:pt x="74" y="0"/>
                    <a:pt x="38" y="14"/>
                    <a:pt x="19" y="24"/>
                  </a:cubicBezTo>
                  <a:cubicBezTo>
                    <a:pt x="19" y="61"/>
                    <a:pt x="19" y="61"/>
                    <a:pt x="19" y="61"/>
                  </a:cubicBezTo>
                  <a:cubicBezTo>
                    <a:pt x="37" y="51"/>
                    <a:pt x="79" y="35"/>
                    <a:pt x="110" y="35"/>
                  </a:cubicBezTo>
                  <a:cubicBezTo>
                    <a:pt x="152" y="35"/>
                    <a:pt x="182" y="49"/>
                    <a:pt x="182" y="99"/>
                  </a:cubicBezTo>
                  <a:cubicBezTo>
                    <a:pt x="182" y="125"/>
                    <a:pt x="182" y="125"/>
                    <a:pt x="182" y="125"/>
                  </a:cubicBezTo>
                  <a:cubicBezTo>
                    <a:pt x="77" y="125"/>
                    <a:pt x="0" y="149"/>
                    <a:pt x="0" y="236"/>
                  </a:cubicBezTo>
                  <a:cubicBezTo>
                    <a:pt x="0" y="296"/>
                    <a:pt x="40" y="339"/>
                    <a:pt x="124" y="339"/>
                  </a:cubicBezTo>
                  <a:cubicBezTo>
                    <a:pt x="170" y="338"/>
                    <a:pt x="208" y="329"/>
                    <a:pt x="233" y="315"/>
                  </a:cubicBezTo>
                  <a:cubicBezTo>
                    <a:pt x="232" y="105"/>
                    <a:pt x="232" y="105"/>
                    <a:pt x="232" y="105"/>
                  </a:cubicBezTo>
                  <a:cubicBezTo>
                    <a:pt x="232" y="25"/>
                    <a:pt x="179" y="0"/>
                    <a:pt x="118" y="0"/>
                  </a:cubicBezTo>
                  <a:close/>
                  <a:moveTo>
                    <a:pt x="182" y="297"/>
                  </a:moveTo>
                  <a:cubicBezTo>
                    <a:pt x="169" y="304"/>
                    <a:pt x="149" y="308"/>
                    <a:pt x="129" y="308"/>
                  </a:cubicBezTo>
                  <a:cubicBezTo>
                    <a:pt x="80" y="308"/>
                    <a:pt x="51" y="282"/>
                    <a:pt x="51" y="235"/>
                  </a:cubicBezTo>
                  <a:cubicBezTo>
                    <a:pt x="51" y="169"/>
                    <a:pt x="100" y="156"/>
                    <a:pt x="182" y="156"/>
                  </a:cubicBezTo>
                  <a:lnTo>
                    <a:pt x="182" y="2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9"/>
            <p:cNvSpPr>
              <a:spLocks/>
            </p:cNvSpPr>
            <p:nvPr userDrawn="1"/>
          </p:nvSpPr>
          <p:spPr bwMode="auto">
            <a:xfrm>
              <a:off x="7439025" y="792163"/>
              <a:ext cx="1385888" cy="382588"/>
            </a:xfrm>
            <a:custGeom>
              <a:avLst/>
              <a:gdLst>
                <a:gd name="T0" fmla="*/ 0 w 873"/>
                <a:gd name="T1" fmla="*/ 0 h 241"/>
                <a:gd name="T2" fmla="*/ 0 w 873"/>
                <a:gd name="T3" fmla="*/ 241 h 241"/>
                <a:gd name="T4" fmla="*/ 873 w 873"/>
                <a:gd name="T5" fmla="*/ 234 h 241"/>
                <a:gd name="T6" fmla="*/ 873 w 873"/>
                <a:gd name="T7" fmla="*/ 0 h 241"/>
                <a:gd name="T8" fmla="*/ 0 w 873"/>
                <a:gd name="T9" fmla="*/ 0 h 241"/>
              </a:gdLst>
              <a:ahLst/>
              <a:cxnLst>
                <a:cxn ang="0">
                  <a:pos x="T0" y="T1"/>
                </a:cxn>
                <a:cxn ang="0">
                  <a:pos x="T2" y="T3"/>
                </a:cxn>
                <a:cxn ang="0">
                  <a:pos x="T4" y="T5"/>
                </a:cxn>
                <a:cxn ang="0">
                  <a:pos x="T6" y="T7"/>
                </a:cxn>
                <a:cxn ang="0">
                  <a:pos x="T8" y="T9"/>
                </a:cxn>
              </a:cxnLst>
              <a:rect l="0" t="0" r="r" b="b"/>
              <a:pathLst>
                <a:path w="873" h="241">
                  <a:moveTo>
                    <a:pt x="0" y="0"/>
                  </a:moveTo>
                  <a:lnTo>
                    <a:pt x="0" y="241"/>
                  </a:lnTo>
                  <a:lnTo>
                    <a:pt x="873" y="234"/>
                  </a:lnTo>
                  <a:lnTo>
                    <a:pt x="87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10"/>
            <p:cNvSpPr>
              <a:spLocks/>
            </p:cNvSpPr>
            <p:nvPr userDrawn="1"/>
          </p:nvSpPr>
          <p:spPr bwMode="auto">
            <a:xfrm>
              <a:off x="7439025" y="1422400"/>
              <a:ext cx="1397000" cy="384175"/>
            </a:xfrm>
            <a:custGeom>
              <a:avLst/>
              <a:gdLst>
                <a:gd name="T0" fmla="*/ 0 w 880"/>
                <a:gd name="T1" fmla="*/ 242 h 242"/>
                <a:gd name="T2" fmla="*/ 880 w 880"/>
                <a:gd name="T3" fmla="*/ 235 h 242"/>
                <a:gd name="T4" fmla="*/ 880 w 880"/>
                <a:gd name="T5" fmla="*/ 0 h 242"/>
                <a:gd name="T6" fmla="*/ 0 w 880"/>
                <a:gd name="T7" fmla="*/ 0 h 242"/>
                <a:gd name="T8" fmla="*/ 0 w 880"/>
                <a:gd name="T9" fmla="*/ 242 h 242"/>
              </a:gdLst>
              <a:ahLst/>
              <a:cxnLst>
                <a:cxn ang="0">
                  <a:pos x="T0" y="T1"/>
                </a:cxn>
                <a:cxn ang="0">
                  <a:pos x="T2" y="T3"/>
                </a:cxn>
                <a:cxn ang="0">
                  <a:pos x="T4" y="T5"/>
                </a:cxn>
                <a:cxn ang="0">
                  <a:pos x="T6" y="T7"/>
                </a:cxn>
                <a:cxn ang="0">
                  <a:pos x="T8" y="T9"/>
                </a:cxn>
              </a:cxnLst>
              <a:rect l="0" t="0" r="r" b="b"/>
              <a:pathLst>
                <a:path w="880" h="242">
                  <a:moveTo>
                    <a:pt x="0" y="242"/>
                  </a:moveTo>
                  <a:lnTo>
                    <a:pt x="880" y="235"/>
                  </a:lnTo>
                  <a:lnTo>
                    <a:pt x="880" y="0"/>
                  </a:lnTo>
                  <a:lnTo>
                    <a:pt x="0" y="0"/>
                  </a:lnTo>
                  <a:lnTo>
                    <a:pt x="0" y="2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11"/>
            <p:cNvSpPr>
              <a:spLocks noEditPoints="1"/>
            </p:cNvSpPr>
            <p:nvPr userDrawn="1"/>
          </p:nvSpPr>
          <p:spPr bwMode="auto">
            <a:xfrm>
              <a:off x="307975" y="735013"/>
              <a:ext cx="2613025" cy="3822700"/>
            </a:xfrm>
            <a:custGeom>
              <a:avLst/>
              <a:gdLst>
                <a:gd name="T0" fmla="*/ 118 w 232"/>
                <a:gd name="T1" fmla="*/ 0 h 339"/>
                <a:gd name="T2" fmla="*/ 19 w 232"/>
                <a:gd name="T3" fmla="*/ 24 h 339"/>
                <a:gd name="T4" fmla="*/ 19 w 232"/>
                <a:gd name="T5" fmla="*/ 62 h 339"/>
                <a:gd name="T6" fmla="*/ 110 w 232"/>
                <a:gd name="T7" fmla="*/ 35 h 339"/>
                <a:gd name="T8" fmla="*/ 182 w 232"/>
                <a:gd name="T9" fmla="*/ 100 h 339"/>
                <a:gd name="T10" fmla="*/ 182 w 232"/>
                <a:gd name="T11" fmla="*/ 126 h 339"/>
                <a:gd name="T12" fmla="*/ 0 w 232"/>
                <a:gd name="T13" fmla="*/ 236 h 339"/>
                <a:gd name="T14" fmla="*/ 124 w 232"/>
                <a:gd name="T15" fmla="*/ 339 h 339"/>
                <a:gd name="T16" fmla="*/ 232 w 232"/>
                <a:gd name="T17" fmla="*/ 316 h 339"/>
                <a:gd name="T18" fmla="*/ 232 w 232"/>
                <a:gd name="T19" fmla="*/ 106 h 339"/>
                <a:gd name="T20" fmla="*/ 118 w 232"/>
                <a:gd name="T21" fmla="*/ 0 h 339"/>
                <a:gd name="T22" fmla="*/ 182 w 232"/>
                <a:gd name="T23" fmla="*/ 297 h 339"/>
                <a:gd name="T24" fmla="*/ 128 w 232"/>
                <a:gd name="T25" fmla="*/ 308 h 339"/>
                <a:gd name="T26" fmla="*/ 51 w 232"/>
                <a:gd name="T27" fmla="*/ 235 h 339"/>
                <a:gd name="T28" fmla="*/ 182 w 232"/>
                <a:gd name="T29" fmla="*/ 157 h 339"/>
                <a:gd name="T30" fmla="*/ 182 w 232"/>
                <a:gd name="T31" fmla="*/ 29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2" h="339">
                  <a:moveTo>
                    <a:pt x="118" y="0"/>
                  </a:moveTo>
                  <a:cubicBezTo>
                    <a:pt x="73" y="0"/>
                    <a:pt x="37" y="14"/>
                    <a:pt x="19" y="24"/>
                  </a:cubicBezTo>
                  <a:cubicBezTo>
                    <a:pt x="19" y="62"/>
                    <a:pt x="19" y="62"/>
                    <a:pt x="19" y="62"/>
                  </a:cubicBezTo>
                  <a:cubicBezTo>
                    <a:pt x="37" y="52"/>
                    <a:pt x="78" y="35"/>
                    <a:pt x="110" y="35"/>
                  </a:cubicBezTo>
                  <a:cubicBezTo>
                    <a:pt x="151" y="35"/>
                    <a:pt x="182" y="50"/>
                    <a:pt x="182" y="100"/>
                  </a:cubicBezTo>
                  <a:cubicBezTo>
                    <a:pt x="182" y="126"/>
                    <a:pt x="182" y="126"/>
                    <a:pt x="182" y="126"/>
                  </a:cubicBezTo>
                  <a:cubicBezTo>
                    <a:pt x="77" y="126"/>
                    <a:pt x="0" y="150"/>
                    <a:pt x="0" y="236"/>
                  </a:cubicBezTo>
                  <a:cubicBezTo>
                    <a:pt x="0" y="296"/>
                    <a:pt x="39" y="339"/>
                    <a:pt x="124" y="339"/>
                  </a:cubicBezTo>
                  <a:cubicBezTo>
                    <a:pt x="169" y="339"/>
                    <a:pt x="207" y="330"/>
                    <a:pt x="232" y="316"/>
                  </a:cubicBezTo>
                  <a:cubicBezTo>
                    <a:pt x="232" y="106"/>
                    <a:pt x="232" y="106"/>
                    <a:pt x="232" y="106"/>
                  </a:cubicBezTo>
                  <a:cubicBezTo>
                    <a:pt x="232" y="26"/>
                    <a:pt x="178" y="0"/>
                    <a:pt x="118" y="0"/>
                  </a:cubicBezTo>
                  <a:close/>
                  <a:moveTo>
                    <a:pt x="182" y="297"/>
                  </a:moveTo>
                  <a:cubicBezTo>
                    <a:pt x="169" y="304"/>
                    <a:pt x="149" y="308"/>
                    <a:pt x="128" y="308"/>
                  </a:cubicBezTo>
                  <a:cubicBezTo>
                    <a:pt x="80" y="308"/>
                    <a:pt x="51" y="282"/>
                    <a:pt x="51" y="235"/>
                  </a:cubicBezTo>
                  <a:cubicBezTo>
                    <a:pt x="51" y="169"/>
                    <a:pt x="100" y="157"/>
                    <a:pt x="182" y="157"/>
                  </a:cubicBezTo>
                  <a:lnTo>
                    <a:pt x="182" y="2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12"/>
            <p:cNvSpPr>
              <a:spLocks/>
            </p:cNvSpPr>
            <p:nvPr userDrawn="1"/>
          </p:nvSpPr>
          <p:spPr bwMode="auto">
            <a:xfrm>
              <a:off x="6222999" y="-381000"/>
              <a:ext cx="2613026" cy="4927597"/>
            </a:xfrm>
            <a:custGeom>
              <a:avLst/>
              <a:gdLst>
                <a:gd name="T0" fmla="*/ 163 w 232"/>
                <a:gd name="T1" fmla="*/ 402 h 437"/>
                <a:gd name="T2" fmla="*/ 88 w 232"/>
                <a:gd name="T3" fmla="*/ 337 h 437"/>
                <a:gd name="T4" fmla="*/ 88 w 232"/>
                <a:gd name="T5" fmla="*/ 0 h 437"/>
                <a:gd name="T6" fmla="*/ 37 w 232"/>
                <a:gd name="T7" fmla="*/ 17 h 437"/>
                <a:gd name="T8" fmla="*/ 38 w 232"/>
                <a:gd name="T9" fmla="*/ 104 h 437"/>
                <a:gd name="T10" fmla="*/ 0 w 232"/>
                <a:gd name="T11" fmla="*/ 104 h 437"/>
                <a:gd name="T12" fmla="*/ 0 w 232"/>
                <a:gd name="T13" fmla="*/ 138 h 437"/>
                <a:gd name="T14" fmla="*/ 38 w 232"/>
                <a:gd name="T15" fmla="*/ 138 h 437"/>
                <a:gd name="T16" fmla="*/ 38 w 232"/>
                <a:gd name="T17" fmla="*/ 331 h 437"/>
                <a:gd name="T18" fmla="*/ 152 w 232"/>
                <a:gd name="T19" fmla="*/ 437 h 437"/>
                <a:gd name="T20" fmla="*/ 232 w 232"/>
                <a:gd name="T21" fmla="*/ 422 h 437"/>
                <a:gd name="T22" fmla="*/ 232 w 232"/>
                <a:gd name="T23" fmla="*/ 384 h 437"/>
                <a:gd name="T24" fmla="*/ 163 w 232"/>
                <a:gd name="T25" fmla="*/ 402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2" h="437">
                  <a:moveTo>
                    <a:pt x="163" y="402"/>
                  </a:moveTo>
                  <a:cubicBezTo>
                    <a:pt x="122" y="402"/>
                    <a:pt x="88" y="388"/>
                    <a:pt x="88" y="337"/>
                  </a:cubicBezTo>
                  <a:cubicBezTo>
                    <a:pt x="88" y="0"/>
                    <a:pt x="88" y="0"/>
                    <a:pt x="88" y="0"/>
                  </a:cubicBezTo>
                  <a:cubicBezTo>
                    <a:pt x="37" y="17"/>
                    <a:pt x="37" y="17"/>
                    <a:pt x="37" y="17"/>
                  </a:cubicBezTo>
                  <a:cubicBezTo>
                    <a:pt x="38" y="104"/>
                    <a:pt x="38" y="104"/>
                    <a:pt x="38" y="104"/>
                  </a:cubicBezTo>
                  <a:cubicBezTo>
                    <a:pt x="0" y="104"/>
                    <a:pt x="0" y="104"/>
                    <a:pt x="0" y="104"/>
                  </a:cubicBezTo>
                  <a:cubicBezTo>
                    <a:pt x="0" y="138"/>
                    <a:pt x="0" y="138"/>
                    <a:pt x="0" y="138"/>
                  </a:cubicBezTo>
                  <a:cubicBezTo>
                    <a:pt x="38" y="138"/>
                    <a:pt x="38" y="138"/>
                    <a:pt x="38" y="138"/>
                  </a:cubicBezTo>
                  <a:cubicBezTo>
                    <a:pt x="38" y="331"/>
                    <a:pt x="38" y="331"/>
                    <a:pt x="38" y="331"/>
                  </a:cubicBezTo>
                  <a:cubicBezTo>
                    <a:pt x="38" y="411"/>
                    <a:pt x="91" y="437"/>
                    <a:pt x="152" y="437"/>
                  </a:cubicBezTo>
                  <a:cubicBezTo>
                    <a:pt x="181" y="437"/>
                    <a:pt x="207" y="431"/>
                    <a:pt x="232" y="422"/>
                  </a:cubicBezTo>
                  <a:cubicBezTo>
                    <a:pt x="232" y="384"/>
                    <a:pt x="232" y="384"/>
                    <a:pt x="232" y="384"/>
                  </a:cubicBezTo>
                  <a:cubicBezTo>
                    <a:pt x="207" y="394"/>
                    <a:pt x="184" y="402"/>
                    <a:pt x="163" y="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13"/>
            <p:cNvSpPr>
              <a:spLocks noEditPoints="1"/>
            </p:cNvSpPr>
            <p:nvPr userDrawn="1"/>
          </p:nvSpPr>
          <p:spPr bwMode="auto">
            <a:xfrm>
              <a:off x="3360738" y="735013"/>
              <a:ext cx="2625725" cy="3822700"/>
            </a:xfrm>
            <a:custGeom>
              <a:avLst/>
              <a:gdLst>
                <a:gd name="T0" fmla="*/ 118 w 233"/>
                <a:gd name="T1" fmla="*/ 0 h 339"/>
                <a:gd name="T2" fmla="*/ 19 w 233"/>
                <a:gd name="T3" fmla="*/ 24 h 339"/>
                <a:gd name="T4" fmla="*/ 19 w 233"/>
                <a:gd name="T5" fmla="*/ 61 h 339"/>
                <a:gd name="T6" fmla="*/ 110 w 233"/>
                <a:gd name="T7" fmla="*/ 35 h 339"/>
                <a:gd name="T8" fmla="*/ 182 w 233"/>
                <a:gd name="T9" fmla="*/ 99 h 339"/>
                <a:gd name="T10" fmla="*/ 182 w 233"/>
                <a:gd name="T11" fmla="*/ 125 h 339"/>
                <a:gd name="T12" fmla="*/ 0 w 233"/>
                <a:gd name="T13" fmla="*/ 236 h 339"/>
                <a:gd name="T14" fmla="*/ 124 w 233"/>
                <a:gd name="T15" fmla="*/ 339 h 339"/>
                <a:gd name="T16" fmla="*/ 233 w 233"/>
                <a:gd name="T17" fmla="*/ 315 h 339"/>
                <a:gd name="T18" fmla="*/ 232 w 233"/>
                <a:gd name="T19" fmla="*/ 105 h 339"/>
                <a:gd name="T20" fmla="*/ 118 w 233"/>
                <a:gd name="T21" fmla="*/ 0 h 339"/>
                <a:gd name="T22" fmla="*/ 182 w 233"/>
                <a:gd name="T23" fmla="*/ 297 h 339"/>
                <a:gd name="T24" fmla="*/ 129 w 233"/>
                <a:gd name="T25" fmla="*/ 308 h 339"/>
                <a:gd name="T26" fmla="*/ 51 w 233"/>
                <a:gd name="T27" fmla="*/ 235 h 339"/>
                <a:gd name="T28" fmla="*/ 182 w 233"/>
                <a:gd name="T29" fmla="*/ 156 h 339"/>
                <a:gd name="T30" fmla="*/ 182 w 233"/>
                <a:gd name="T31" fmla="*/ 29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 h="339">
                  <a:moveTo>
                    <a:pt x="118" y="0"/>
                  </a:moveTo>
                  <a:cubicBezTo>
                    <a:pt x="74" y="0"/>
                    <a:pt x="38" y="14"/>
                    <a:pt x="19" y="24"/>
                  </a:cubicBezTo>
                  <a:cubicBezTo>
                    <a:pt x="19" y="61"/>
                    <a:pt x="19" y="61"/>
                    <a:pt x="19" y="61"/>
                  </a:cubicBezTo>
                  <a:cubicBezTo>
                    <a:pt x="37" y="51"/>
                    <a:pt x="79" y="35"/>
                    <a:pt x="110" y="35"/>
                  </a:cubicBezTo>
                  <a:cubicBezTo>
                    <a:pt x="152" y="35"/>
                    <a:pt x="182" y="49"/>
                    <a:pt x="182" y="99"/>
                  </a:cubicBezTo>
                  <a:cubicBezTo>
                    <a:pt x="182" y="125"/>
                    <a:pt x="182" y="125"/>
                    <a:pt x="182" y="125"/>
                  </a:cubicBezTo>
                  <a:cubicBezTo>
                    <a:pt x="77" y="125"/>
                    <a:pt x="0" y="149"/>
                    <a:pt x="0" y="236"/>
                  </a:cubicBezTo>
                  <a:cubicBezTo>
                    <a:pt x="0" y="296"/>
                    <a:pt x="40" y="339"/>
                    <a:pt x="124" y="339"/>
                  </a:cubicBezTo>
                  <a:cubicBezTo>
                    <a:pt x="170" y="338"/>
                    <a:pt x="208" y="329"/>
                    <a:pt x="233" y="315"/>
                  </a:cubicBezTo>
                  <a:cubicBezTo>
                    <a:pt x="232" y="105"/>
                    <a:pt x="232" y="105"/>
                    <a:pt x="232" y="105"/>
                  </a:cubicBezTo>
                  <a:cubicBezTo>
                    <a:pt x="232" y="25"/>
                    <a:pt x="179" y="0"/>
                    <a:pt x="118" y="0"/>
                  </a:cubicBezTo>
                  <a:close/>
                  <a:moveTo>
                    <a:pt x="182" y="297"/>
                  </a:moveTo>
                  <a:cubicBezTo>
                    <a:pt x="169" y="304"/>
                    <a:pt x="149" y="308"/>
                    <a:pt x="129" y="308"/>
                  </a:cubicBezTo>
                  <a:cubicBezTo>
                    <a:pt x="80" y="308"/>
                    <a:pt x="51" y="282"/>
                    <a:pt x="51" y="235"/>
                  </a:cubicBezTo>
                  <a:cubicBezTo>
                    <a:pt x="51" y="169"/>
                    <a:pt x="100" y="156"/>
                    <a:pt x="182" y="156"/>
                  </a:cubicBezTo>
                  <a:lnTo>
                    <a:pt x="182" y="2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14"/>
            <p:cNvSpPr>
              <a:spLocks/>
            </p:cNvSpPr>
            <p:nvPr userDrawn="1"/>
          </p:nvSpPr>
          <p:spPr bwMode="auto">
            <a:xfrm>
              <a:off x="7439025" y="792163"/>
              <a:ext cx="1385888" cy="382588"/>
            </a:xfrm>
            <a:custGeom>
              <a:avLst/>
              <a:gdLst>
                <a:gd name="T0" fmla="*/ 0 w 873"/>
                <a:gd name="T1" fmla="*/ 0 h 241"/>
                <a:gd name="T2" fmla="*/ 0 w 873"/>
                <a:gd name="T3" fmla="*/ 241 h 241"/>
                <a:gd name="T4" fmla="*/ 873 w 873"/>
                <a:gd name="T5" fmla="*/ 234 h 241"/>
                <a:gd name="T6" fmla="*/ 873 w 873"/>
                <a:gd name="T7" fmla="*/ 0 h 241"/>
                <a:gd name="T8" fmla="*/ 0 w 873"/>
                <a:gd name="T9" fmla="*/ 0 h 241"/>
              </a:gdLst>
              <a:ahLst/>
              <a:cxnLst>
                <a:cxn ang="0">
                  <a:pos x="T0" y="T1"/>
                </a:cxn>
                <a:cxn ang="0">
                  <a:pos x="T2" y="T3"/>
                </a:cxn>
                <a:cxn ang="0">
                  <a:pos x="T4" y="T5"/>
                </a:cxn>
                <a:cxn ang="0">
                  <a:pos x="T6" y="T7"/>
                </a:cxn>
                <a:cxn ang="0">
                  <a:pos x="T8" y="T9"/>
                </a:cxn>
              </a:cxnLst>
              <a:rect l="0" t="0" r="r" b="b"/>
              <a:pathLst>
                <a:path w="873" h="241">
                  <a:moveTo>
                    <a:pt x="0" y="0"/>
                  </a:moveTo>
                  <a:lnTo>
                    <a:pt x="0" y="241"/>
                  </a:lnTo>
                  <a:lnTo>
                    <a:pt x="873" y="234"/>
                  </a:lnTo>
                  <a:lnTo>
                    <a:pt x="87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15"/>
            <p:cNvSpPr>
              <a:spLocks/>
            </p:cNvSpPr>
            <p:nvPr userDrawn="1"/>
          </p:nvSpPr>
          <p:spPr bwMode="auto">
            <a:xfrm>
              <a:off x="7439025" y="1422400"/>
              <a:ext cx="1397000" cy="384175"/>
            </a:xfrm>
            <a:custGeom>
              <a:avLst/>
              <a:gdLst>
                <a:gd name="T0" fmla="*/ 0 w 880"/>
                <a:gd name="T1" fmla="*/ 242 h 242"/>
                <a:gd name="T2" fmla="*/ 880 w 880"/>
                <a:gd name="T3" fmla="*/ 235 h 242"/>
                <a:gd name="T4" fmla="*/ 880 w 880"/>
                <a:gd name="T5" fmla="*/ 0 h 242"/>
                <a:gd name="T6" fmla="*/ 0 w 880"/>
                <a:gd name="T7" fmla="*/ 0 h 242"/>
                <a:gd name="T8" fmla="*/ 0 w 880"/>
                <a:gd name="T9" fmla="*/ 242 h 242"/>
              </a:gdLst>
              <a:ahLst/>
              <a:cxnLst>
                <a:cxn ang="0">
                  <a:pos x="T0" y="T1"/>
                </a:cxn>
                <a:cxn ang="0">
                  <a:pos x="T2" y="T3"/>
                </a:cxn>
                <a:cxn ang="0">
                  <a:pos x="T4" y="T5"/>
                </a:cxn>
                <a:cxn ang="0">
                  <a:pos x="T6" y="T7"/>
                </a:cxn>
                <a:cxn ang="0">
                  <a:pos x="T8" y="T9"/>
                </a:cxn>
              </a:cxnLst>
              <a:rect l="0" t="0" r="r" b="b"/>
              <a:pathLst>
                <a:path w="880" h="242">
                  <a:moveTo>
                    <a:pt x="0" y="242"/>
                  </a:moveTo>
                  <a:lnTo>
                    <a:pt x="880" y="235"/>
                  </a:lnTo>
                  <a:lnTo>
                    <a:pt x="880" y="0"/>
                  </a:lnTo>
                  <a:lnTo>
                    <a:pt x="0" y="0"/>
                  </a:lnTo>
                  <a:lnTo>
                    <a:pt x="0" y="2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9" name="Group 18"/>
          <p:cNvGrpSpPr/>
          <p:nvPr userDrawn="1"/>
        </p:nvGrpSpPr>
        <p:grpSpPr>
          <a:xfrm>
            <a:off x="0" y="533400"/>
            <a:ext cx="533400" cy="1028700"/>
            <a:chOff x="0" y="3810000"/>
            <a:chExt cx="3335338" cy="2424113"/>
          </a:xfrm>
          <a:solidFill>
            <a:schemeClr val="bg1"/>
          </a:solidFill>
        </p:grpSpPr>
        <p:sp>
          <p:nvSpPr>
            <p:cNvPr id="20" name="Freeform 5"/>
            <p:cNvSpPr>
              <a:spLocks/>
            </p:cNvSpPr>
            <p:nvPr userDrawn="1"/>
          </p:nvSpPr>
          <p:spPr bwMode="auto">
            <a:xfrm>
              <a:off x="0" y="3810000"/>
              <a:ext cx="3333751" cy="914400"/>
            </a:xfrm>
            <a:custGeom>
              <a:avLst/>
              <a:gdLst>
                <a:gd name="T0" fmla="*/ 0 w 4199"/>
                <a:gd name="T1" fmla="*/ 6 h 1151"/>
                <a:gd name="T2" fmla="*/ 1 w 4199"/>
                <a:gd name="T3" fmla="*/ 1151 h 1151"/>
                <a:gd name="T4" fmla="*/ 4199 w 4199"/>
                <a:gd name="T5" fmla="*/ 1144 h 1151"/>
                <a:gd name="T6" fmla="*/ 4199 w 4199"/>
                <a:gd name="T7" fmla="*/ 0 h 1151"/>
                <a:gd name="T8" fmla="*/ 0 w 4199"/>
                <a:gd name="T9" fmla="*/ 6 h 1151"/>
              </a:gdLst>
              <a:ahLst/>
              <a:cxnLst>
                <a:cxn ang="0">
                  <a:pos x="T0" y="T1"/>
                </a:cxn>
                <a:cxn ang="0">
                  <a:pos x="T2" y="T3"/>
                </a:cxn>
                <a:cxn ang="0">
                  <a:pos x="T4" y="T5"/>
                </a:cxn>
                <a:cxn ang="0">
                  <a:pos x="T6" y="T7"/>
                </a:cxn>
                <a:cxn ang="0">
                  <a:pos x="T8" y="T9"/>
                </a:cxn>
              </a:cxnLst>
              <a:rect l="0" t="0" r="r" b="b"/>
              <a:pathLst>
                <a:path w="4199" h="1151">
                  <a:moveTo>
                    <a:pt x="0" y="6"/>
                  </a:moveTo>
                  <a:lnTo>
                    <a:pt x="1" y="1151"/>
                  </a:lnTo>
                  <a:lnTo>
                    <a:pt x="4199" y="1144"/>
                  </a:lnTo>
                  <a:lnTo>
                    <a:pt x="4199" y="0"/>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6"/>
            <p:cNvSpPr>
              <a:spLocks/>
            </p:cNvSpPr>
            <p:nvPr userDrawn="1"/>
          </p:nvSpPr>
          <p:spPr bwMode="auto">
            <a:xfrm>
              <a:off x="1588" y="5319713"/>
              <a:ext cx="3333750" cy="914400"/>
            </a:xfrm>
            <a:custGeom>
              <a:avLst/>
              <a:gdLst>
                <a:gd name="T0" fmla="*/ 1 w 4199"/>
                <a:gd name="T1" fmla="*/ 1153 h 1153"/>
                <a:gd name="T2" fmla="*/ 4199 w 4199"/>
                <a:gd name="T3" fmla="*/ 1147 h 1153"/>
                <a:gd name="T4" fmla="*/ 4199 w 4199"/>
                <a:gd name="T5" fmla="*/ 0 h 1153"/>
                <a:gd name="T6" fmla="*/ 0 w 4199"/>
                <a:gd name="T7" fmla="*/ 5 h 1153"/>
                <a:gd name="T8" fmla="*/ 1 w 4199"/>
                <a:gd name="T9" fmla="*/ 1153 h 1153"/>
              </a:gdLst>
              <a:ahLst/>
              <a:cxnLst>
                <a:cxn ang="0">
                  <a:pos x="T0" y="T1"/>
                </a:cxn>
                <a:cxn ang="0">
                  <a:pos x="T2" y="T3"/>
                </a:cxn>
                <a:cxn ang="0">
                  <a:pos x="T4" y="T5"/>
                </a:cxn>
                <a:cxn ang="0">
                  <a:pos x="T6" y="T7"/>
                </a:cxn>
                <a:cxn ang="0">
                  <a:pos x="T8" y="T9"/>
                </a:cxn>
              </a:cxnLst>
              <a:rect l="0" t="0" r="r" b="b"/>
              <a:pathLst>
                <a:path w="4199" h="1153">
                  <a:moveTo>
                    <a:pt x="1" y="1153"/>
                  </a:moveTo>
                  <a:lnTo>
                    <a:pt x="4199" y="1147"/>
                  </a:lnTo>
                  <a:lnTo>
                    <a:pt x="4199" y="0"/>
                  </a:lnTo>
                  <a:lnTo>
                    <a:pt x="0" y="5"/>
                  </a:lnTo>
                  <a:lnTo>
                    <a:pt x="1" y="1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3" name="Title Placeholder 1"/>
          <p:cNvSpPr txBox="1">
            <a:spLocks/>
          </p:cNvSpPr>
          <p:nvPr userDrawn="1"/>
        </p:nvSpPr>
        <p:spPr>
          <a:xfrm>
            <a:off x="685800" y="288022"/>
            <a:ext cx="8153400" cy="1477962"/>
          </a:xfrm>
          <a:prstGeom prst="rect">
            <a:avLst/>
          </a:prstGeom>
        </p:spPr>
        <p:txBody>
          <a:bodyPr vert="horz" lIns="0" tIns="0" rIns="0" bIns="0" rtlCol="0" anchor="ctr">
            <a:noAutofit/>
          </a:bodyPr>
          <a:lstStyle>
            <a:lvl1pPr algn="l" defTabSz="914400" rtl="0" eaLnBrk="1" latinLnBrk="0" hangingPunct="1">
              <a:spcBef>
                <a:spcPct val="0"/>
              </a:spcBef>
              <a:buNone/>
              <a:defRPr lang="en-US" sz="3600" kern="1200" baseline="0">
                <a:solidFill>
                  <a:srgbClr val="00AB4E"/>
                </a:solidFill>
                <a:latin typeface="Arial" pitchFamily="34" charset="0"/>
                <a:ea typeface="+mj-ea"/>
                <a:cs typeface="Arial" pitchFamily="34" charset="0"/>
              </a:defRPr>
            </a:lvl1pPr>
          </a:lstStyle>
          <a:p>
            <a:r>
              <a:rPr lang="en-GB" dirty="0">
                <a:solidFill>
                  <a:schemeClr val="bg1"/>
                </a:solidFill>
              </a:rPr>
              <a:t>Thank you</a:t>
            </a:r>
          </a:p>
        </p:txBody>
      </p:sp>
      <p:sp>
        <p:nvSpPr>
          <p:cNvPr id="24" name="TextBox 23"/>
          <p:cNvSpPr txBox="1"/>
          <p:nvPr userDrawn="1"/>
        </p:nvSpPr>
        <p:spPr>
          <a:xfrm>
            <a:off x="685800" y="5995972"/>
            <a:ext cx="3048000" cy="107722"/>
          </a:xfrm>
          <a:prstGeom prst="rect">
            <a:avLst/>
          </a:prstGeom>
          <a:noFill/>
        </p:spPr>
        <p:txBody>
          <a:bodyPr wrap="square" lIns="0" tIns="0" rIns="0" bIns="0" rtlCol="0">
            <a:spAutoFit/>
          </a:bodyPr>
          <a:lstStyle/>
          <a:p>
            <a:r>
              <a:rPr lang="en-GB" sz="700" dirty="0">
                <a:solidFill>
                  <a:schemeClr val="bg1"/>
                </a:solidFill>
              </a:rPr>
              <a:t>AAT is a registered charity. No. 1050724</a:t>
            </a:r>
          </a:p>
        </p:txBody>
      </p:sp>
      <p:sp>
        <p:nvSpPr>
          <p:cNvPr id="25" name="TextBox 24"/>
          <p:cNvSpPr txBox="1"/>
          <p:nvPr userDrawn="1"/>
        </p:nvSpPr>
        <p:spPr>
          <a:xfrm>
            <a:off x="685800" y="4163199"/>
            <a:ext cx="5400000" cy="1107996"/>
          </a:xfrm>
          <a:prstGeom prst="rect">
            <a:avLst/>
          </a:prstGeom>
          <a:noFill/>
        </p:spPr>
        <p:txBody>
          <a:bodyPr wrap="square" lIns="0" tIns="0" rIns="0" bIns="0" rtlCol="0" anchor="b">
            <a:spAutoFit/>
          </a:bodyPr>
          <a:lstStyle/>
          <a:p>
            <a:r>
              <a:rPr lang="en-GB" sz="1800" b="1" dirty="0">
                <a:solidFill>
                  <a:schemeClr val="bg1"/>
                </a:solidFill>
              </a:rPr>
              <a:t>Association of Accounting Technicians</a:t>
            </a:r>
          </a:p>
          <a:p>
            <a:r>
              <a:rPr lang="en-GB" sz="1800" dirty="0">
                <a:solidFill>
                  <a:schemeClr val="bg1"/>
                </a:solidFill>
              </a:rPr>
              <a:t>140 Aldersgate Street</a:t>
            </a:r>
          </a:p>
          <a:p>
            <a:r>
              <a:rPr lang="en-GB" sz="1800" dirty="0">
                <a:solidFill>
                  <a:schemeClr val="bg1"/>
                </a:solidFill>
              </a:rPr>
              <a:t>London</a:t>
            </a:r>
          </a:p>
          <a:p>
            <a:r>
              <a:rPr lang="en-GB" sz="1800" dirty="0">
                <a:solidFill>
                  <a:schemeClr val="bg1"/>
                </a:solidFill>
              </a:rPr>
              <a:t>EC1A</a:t>
            </a:r>
            <a:r>
              <a:rPr lang="en-GB" sz="1800" baseline="0" dirty="0">
                <a:solidFill>
                  <a:schemeClr val="bg1"/>
                </a:solidFill>
              </a:rPr>
              <a:t> 4HY</a:t>
            </a:r>
            <a:endParaRPr lang="en-GB" sz="1800" dirty="0">
              <a:solidFill>
                <a:schemeClr val="bg1"/>
              </a:solidFill>
            </a:endParaRPr>
          </a:p>
        </p:txBody>
      </p:sp>
    </p:spTree>
    <p:extLst>
      <p:ext uri="{BB962C8B-B14F-4D97-AF65-F5344CB8AC3E}">
        <p14:creationId xmlns:p14="http://schemas.microsoft.com/office/powerpoint/2010/main" val="1152745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799" y="533399"/>
            <a:ext cx="7696201" cy="1027113"/>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57400"/>
            <a:ext cx="7705202" cy="1637371"/>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438400" y="6400800"/>
            <a:ext cx="1066800" cy="123111"/>
          </a:xfrm>
          <a:prstGeom prst="rect">
            <a:avLst/>
          </a:prstGeom>
        </p:spPr>
        <p:txBody>
          <a:bodyPr vert="horz" wrap="square" lIns="0" tIns="0" rIns="0" bIns="0" rtlCol="0" anchor="ctr">
            <a:spAutoFit/>
          </a:bodyPr>
          <a:lstStyle>
            <a:lvl1pPr algn="ctr">
              <a:defRPr sz="800">
                <a:solidFill>
                  <a:schemeClr val="tx2"/>
                </a:solidFill>
              </a:defRPr>
            </a:lvl1pPr>
          </a:lstStyle>
          <a:p>
            <a:fld id="{1D8BD707-D9CF-40AE-B4C6-C98DA3205C09}" type="datetimeFigureOut">
              <a:rPr lang="en-US" smtClean="0"/>
              <a:pPr/>
              <a:t>5/25/2016</a:t>
            </a:fld>
            <a:endParaRPr lang="en-US" dirty="0"/>
          </a:p>
        </p:txBody>
      </p:sp>
      <p:sp>
        <p:nvSpPr>
          <p:cNvPr id="5" name="Footer Placeholder 4"/>
          <p:cNvSpPr>
            <a:spLocks noGrp="1"/>
          </p:cNvSpPr>
          <p:nvPr>
            <p:ph type="ftr" sz="quarter" idx="3"/>
          </p:nvPr>
        </p:nvSpPr>
        <p:spPr>
          <a:xfrm>
            <a:off x="3619500" y="6400800"/>
            <a:ext cx="2286000" cy="123111"/>
          </a:xfrm>
          <a:prstGeom prst="rect">
            <a:avLst/>
          </a:prstGeom>
        </p:spPr>
        <p:txBody>
          <a:bodyPr vert="horz" wrap="square" lIns="0" tIns="0" rIns="0" bIns="0" rtlCol="0" anchor="ctr">
            <a:spAutoFit/>
          </a:bodyPr>
          <a:lstStyle>
            <a:lvl1pPr algn="ctr">
              <a:defRPr sz="800">
                <a:solidFill>
                  <a:schemeClr val="tx2"/>
                </a:solidFill>
              </a:defRPr>
            </a:lvl1pPr>
          </a:lstStyle>
          <a:p>
            <a:endParaRPr lang="en-US" dirty="0"/>
          </a:p>
        </p:txBody>
      </p:sp>
      <p:sp>
        <p:nvSpPr>
          <p:cNvPr id="6" name="Slide Number Placeholder 5"/>
          <p:cNvSpPr>
            <a:spLocks noGrp="1"/>
          </p:cNvSpPr>
          <p:nvPr>
            <p:ph type="sldNum" sz="quarter" idx="4"/>
          </p:nvPr>
        </p:nvSpPr>
        <p:spPr>
          <a:xfrm>
            <a:off x="6019800" y="6400800"/>
            <a:ext cx="1371600" cy="123111"/>
          </a:xfrm>
          <a:prstGeom prst="rect">
            <a:avLst/>
          </a:prstGeom>
        </p:spPr>
        <p:txBody>
          <a:bodyPr vert="horz" wrap="square" lIns="0" tIns="0" rIns="0" bIns="0" rtlCol="0" anchor="ctr">
            <a:spAutoFit/>
          </a:bodyPr>
          <a:lstStyle>
            <a:lvl1pPr algn="ctr">
              <a:defRPr lang="en-US" sz="800" smtClean="0">
                <a:solidFill>
                  <a:schemeClr val="tx2"/>
                </a:solidFill>
              </a:defRPr>
            </a:lvl1pPr>
          </a:lstStyle>
          <a:p>
            <a:fld id="{B6F15528-21DE-4FAA-801E-634DDDAF4B2B}"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0" r:id="rId3"/>
    <p:sldLayoutId id="2147483656" r:id="rId4"/>
    <p:sldLayoutId id="2147483657" r:id="rId5"/>
    <p:sldLayoutId id="2147483658" r:id="rId6"/>
    <p:sldLayoutId id="2147483654" r:id="rId7"/>
    <p:sldLayoutId id="2147483655"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Lst>
  <p:txStyles>
    <p:titleStyle>
      <a:lvl1pPr algn="l" defTabSz="914400" rtl="0" eaLnBrk="1" latinLnBrk="0" hangingPunct="1">
        <a:spcBef>
          <a:spcPct val="0"/>
        </a:spcBef>
        <a:buNone/>
        <a:defRPr lang="en-US" sz="3600" kern="1200" baseline="0" dirty="0">
          <a:solidFill>
            <a:srgbClr val="00AB4E"/>
          </a:solidFill>
          <a:latin typeface="Arial" pitchFamily="34" charset="0"/>
          <a:ea typeface="+mj-ea"/>
          <a:cs typeface="Arial" pitchFamily="34" charset="0"/>
        </a:defRPr>
      </a:lvl1pPr>
    </p:titleStyle>
    <p:bodyStyle>
      <a:lvl1pPr marL="0" indent="0" algn="l" defTabSz="914400" rtl="0" eaLnBrk="1" latinLnBrk="0" hangingPunct="1">
        <a:spcBef>
          <a:spcPct val="20000"/>
        </a:spcBef>
        <a:buFont typeface="Arial" pitchFamily="34" charset="0"/>
        <a:buNone/>
        <a:defRPr sz="2000" b="1" kern="1200">
          <a:solidFill>
            <a:schemeClr val="tx2"/>
          </a:solidFill>
          <a:latin typeface="+mn-lt"/>
          <a:ea typeface="+mn-ea"/>
          <a:cs typeface="+mn-cs"/>
        </a:defRPr>
      </a:lvl1pPr>
      <a:lvl2pPr marL="0" indent="0" algn="l" defTabSz="914400" rtl="0" eaLnBrk="1" latinLnBrk="0" hangingPunct="1">
        <a:spcBef>
          <a:spcPct val="20000"/>
        </a:spcBef>
        <a:buFont typeface="Arial" pitchFamily="34" charset="0"/>
        <a:buNone/>
        <a:defRPr sz="1800" b="0" kern="1200">
          <a:solidFill>
            <a:schemeClr val="tx1"/>
          </a:solidFill>
          <a:latin typeface="+mn-lt"/>
          <a:ea typeface="+mn-ea"/>
          <a:cs typeface="+mn-cs"/>
        </a:defRPr>
      </a:lvl2pPr>
      <a:lvl3pPr marL="285750" indent="-285750" algn="l" defTabSz="914400" rtl="0" eaLnBrk="1" latinLnBrk="0" hangingPunct="1">
        <a:spcBef>
          <a:spcPct val="20000"/>
        </a:spcBef>
        <a:buFont typeface="Arial" pitchFamily="34" charset="0"/>
        <a:buChar char="•"/>
        <a:defRPr sz="1800" b="0" kern="1200">
          <a:solidFill>
            <a:schemeClr val="tx1"/>
          </a:solidFill>
          <a:latin typeface="+mn-lt"/>
          <a:ea typeface="+mn-ea"/>
          <a:cs typeface="+mn-cs"/>
        </a:defRPr>
      </a:lvl3pPr>
      <a:lvl4pPr marL="542925" indent="-276225"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76225" indent="-276225" algn="l" defTabSz="914400" rtl="0" eaLnBrk="1" latinLnBrk="0" hangingPunct="1">
        <a:spcBef>
          <a:spcPct val="200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2.jpeg"/><Relationship Id="rId5" Type="http://schemas.openxmlformats.org/officeDocument/2006/relationships/image" Target="../media/image11.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127097"/>
            <a:ext cx="5686399" cy="2093991"/>
          </a:xfrm>
        </p:spPr>
        <p:txBody>
          <a:bodyPr/>
          <a:lstStyle/>
          <a:p>
            <a:r>
              <a:rPr lang="en-US" sz="4000" b="1" dirty="0">
                <a:sym typeface="Arial" pitchFamily="34" charset="0"/>
              </a:rPr>
              <a:t>RESOURCE AND PROJECT PLANNING</a:t>
            </a:r>
            <a:br>
              <a:rPr lang="en-US" sz="4000" b="1" dirty="0">
                <a:sym typeface="Arial" pitchFamily="34" charset="0"/>
              </a:rPr>
            </a:br>
            <a:endParaRPr lang="en-GB" sz="4000" b="1" dirty="0"/>
          </a:p>
        </p:txBody>
      </p:sp>
      <p:sp>
        <p:nvSpPr>
          <p:cNvPr id="7" name="Text Placeholder 6"/>
          <p:cNvSpPr>
            <a:spLocks noGrp="1"/>
          </p:cNvSpPr>
          <p:nvPr>
            <p:ph type="body" sz="quarter" idx="10"/>
          </p:nvPr>
        </p:nvSpPr>
        <p:spPr>
          <a:xfrm>
            <a:off x="685800" y="3609655"/>
            <a:ext cx="3505200" cy="1274195"/>
          </a:xfrm>
        </p:spPr>
        <p:txBody>
          <a:bodyPr/>
          <a:lstStyle/>
          <a:p>
            <a:r>
              <a:rPr lang="en-GB" dirty="0"/>
              <a:t>Jean Dowson</a:t>
            </a:r>
          </a:p>
          <a:p>
            <a:endParaRPr lang="en-GB" dirty="0"/>
          </a:p>
          <a:p>
            <a:r>
              <a:rPr lang="en-GB" dirty="0"/>
              <a:t>25 May 2016</a:t>
            </a:r>
          </a:p>
          <a:p>
            <a:endParaRPr lang="en-GB" dirty="0"/>
          </a:p>
        </p:txBody>
      </p:sp>
      <p:pic>
        <p:nvPicPr>
          <p:cNvPr id="6" name="Picture Placeholder 8"/>
          <p:cNvPicPr>
            <a:picLocks noChangeAspect="1"/>
          </p:cNvPicPr>
          <p:nvPr/>
        </p:nvPicPr>
        <p:blipFill rotWithShape="1">
          <a:blip r:embed="rId3" cstate="print">
            <a:extLst>
              <a:ext uri="{28A0092B-C50C-407E-A947-70E740481C1C}">
                <a14:useLocalDpi xmlns:a14="http://schemas.microsoft.com/office/drawing/2010/main" val="0"/>
              </a:ext>
            </a:extLst>
          </a:blip>
          <a:srcRect t="2961" b="18971"/>
          <a:stretch/>
        </p:blipFill>
        <p:spPr>
          <a:xfrm>
            <a:off x="6012160" y="-6478"/>
            <a:ext cx="3131840" cy="2268617"/>
          </a:xfrm>
          <a:prstGeom prst="rect">
            <a:avLst/>
          </a:prstGeom>
        </p:spPr>
      </p:pic>
      <p:sp>
        <p:nvSpPr>
          <p:cNvPr id="9" name="TextBox 8"/>
          <p:cNvSpPr txBox="1"/>
          <p:nvPr/>
        </p:nvSpPr>
        <p:spPr>
          <a:xfrm>
            <a:off x="6300192" y="476672"/>
            <a:ext cx="2520280" cy="646331"/>
          </a:xfrm>
          <a:prstGeom prst="rect">
            <a:avLst/>
          </a:prstGeom>
          <a:noFill/>
        </p:spPr>
        <p:txBody>
          <a:bodyPr wrap="square" rtlCol="0">
            <a:spAutoFit/>
          </a:bodyPr>
          <a:lstStyle/>
          <a:p>
            <a:r>
              <a:rPr lang="en-GB" dirty="0">
                <a:solidFill>
                  <a:schemeClr val="bg1"/>
                </a:solidFill>
              </a:rPr>
              <a:t>Where the magic happens</a:t>
            </a:r>
          </a:p>
        </p:txBody>
      </p:sp>
    </p:spTree>
    <p:extLst>
      <p:ext uri="{BB962C8B-B14F-4D97-AF65-F5344CB8AC3E}">
        <p14:creationId xmlns:p14="http://schemas.microsoft.com/office/powerpoint/2010/main" val="303481882"/>
      </p:ext>
    </p:extLst>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135133560.jpg"/>
          <p:cNvPicPr>
            <a:picLocks noGrp="1" noChangeAspect="1"/>
          </p:cNvPicPr>
          <p:nvPr>
            <p:ph type="pic" sz="quarter" idx="11"/>
          </p:nvPr>
        </p:nvPicPr>
        <p:blipFill>
          <a:blip r:embed="rId3" cstate="screen"/>
          <a:srcRect/>
          <a:stretch>
            <a:fillRect/>
          </a:stretch>
        </p:blipFill>
        <p:spPr/>
      </p:pic>
      <p:sp>
        <p:nvSpPr>
          <p:cNvPr id="2" name="Title 1"/>
          <p:cNvSpPr>
            <a:spLocks noGrp="1"/>
          </p:cNvSpPr>
          <p:nvPr>
            <p:ph type="title"/>
          </p:nvPr>
        </p:nvSpPr>
        <p:spPr/>
        <p:txBody>
          <a:bodyPr/>
          <a:lstStyle/>
          <a:p>
            <a:pPr>
              <a:lnSpc>
                <a:spcPct val="100000"/>
              </a:lnSpc>
              <a:defRPr/>
            </a:pPr>
            <a:r>
              <a:rPr lang="en-GB" dirty="0">
                <a:solidFill>
                  <a:schemeClr val="bg1"/>
                </a:solidFill>
              </a:rPr>
              <a:t>Efficient &amp; Effective?</a:t>
            </a:r>
          </a:p>
        </p:txBody>
      </p:sp>
      <p:sp>
        <p:nvSpPr>
          <p:cNvPr id="14339" name="Content Placeholder 2"/>
          <p:cNvSpPr>
            <a:spLocks noGrp="1"/>
          </p:cNvSpPr>
          <p:nvPr>
            <p:ph type="body" sz="quarter" idx="12"/>
          </p:nvPr>
        </p:nvSpPr>
        <p:spPr bwMode="auto">
          <a:xfrm>
            <a:off x="4644008" y="247136"/>
            <a:ext cx="4499992" cy="5845690"/>
          </a:xfrm>
          <a:noFill/>
          <a:ln>
            <a:miter lim="800000"/>
            <a:headEnd/>
            <a:tailEnd/>
          </a:ln>
        </p:spPr>
        <p:txBody>
          <a:bodyPr vert="horz" wrap="square" lIns="91440" tIns="45720" rIns="91440" bIns="45720" numCol="1" anchor="t" anchorCtr="0" compatLnSpc="1">
            <a:prstTxWarp prst="textNoShape">
              <a:avLst/>
            </a:prstTxWarp>
            <a:normAutofit/>
          </a:bodyPr>
          <a:lstStyle/>
          <a:p>
            <a:pPr>
              <a:buClr>
                <a:schemeClr val="bg1"/>
              </a:buClr>
            </a:pPr>
            <a:r>
              <a:rPr lang="en-GB" sz="2400" dirty="0">
                <a:solidFill>
                  <a:schemeClr val="accent4">
                    <a:lumMod val="40000"/>
                    <a:lumOff val="60000"/>
                  </a:schemeClr>
                </a:solidFill>
                <a:latin typeface="Arial" charset="0"/>
                <a:cs typeface="Arial" charset="0"/>
              </a:rPr>
              <a:t>Efficiency</a:t>
            </a:r>
            <a:r>
              <a:rPr lang="en-GB" sz="2400" b="0" dirty="0">
                <a:latin typeface="Arial" charset="0"/>
                <a:cs typeface="Arial" charset="0"/>
              </a:rPr>
              <a:t> - how much it costs an organisation to produce goods and services with resources used.</a:t>
            </a:r>
          </a:p>
          <a:p>
            <a:pPr>
              <a:buClr>
                <a:schemeClr val="bg1"/>
              </a:buClr>
            </a:pPr>
            <a:r>
              <a:rPr lang="en-GB" sz="2400" dirty="0">
                <a:solidFill>
                  <a:schemeClr val="accent4">
                    <a:lumMod val="40000"/>
                    <a:lumOff val="60000"/>
                  </a:schemeClr>
                </a:solidFill>
                <a:latin typeface="Arial" charset="0"/>
                <a:cs typeface="Arial" charset="0"/>
              </a:rPr>
              <a:t>Effectiveness</a:t>
            </a:r>
            <a:r>
              <a:rPr lang="en-GB" sz="2400" b="0" dirty="0">
                <a:latin typeface="Arial" charset="0"/>
                <a:cs typeface="Arial" charset="0"/>
              </a:rPr>
              <a:t> - quality of the goods and services produced with the resources used.</a:t>
            </a:r>
          </a:p>
          <a:p>
            <a:pPr>
              <a:buClr>
                <a:schemeClr val="bg1"/>
              </a:buClr>
            </a:pPr>
            <a:endParaRPr lang="en-GB" sz="1600" b="0" dirty="0">
              <a:latin typeface="Arial" charset="0"/>
              <a:cs typeface="Arial" charset="0"/>
            </a:endParaRPr>
          </a:p>
          <a:p>
            <a:pPr lvl="2">
              <a:buClr>
                <a:schemeClr val="accent1">
                  <a:lumMod val="75000"/>
                </a:schemeClr>
              </a:buClr>
            </a:pPr>
            <a:r>
              <a:rPr lang="en-GB" sz="2400" dirty="0">
                <a:solidFill>
                  <a:schemeClr val="accent1">
                    <a:lumMod val="75000"/>
                  </a:schemeClr>
                </a:solidFill>
              </a:rPr>
              <a:t>more goods and services -  more efficient;</a:t>
            </a:r>
          </a:p>
          <a:p>
            <a:pPr lvl="2">
              <a:buClr>
                <a:schemeClr val="accent1">
                  <a:lumMod val="75000"/>
                </a:schemeClr>
              </a:buClr>
            </a:pPr>
            <a:r>
              <a:rPr lang="en-GB" sz="2400" dirty="0">
                <a:solidFill>
                  <a:schemeClr val="accent1">
                    <a:lumMod val="75000"/>
                  </a:schemeClr>
                </a:solidFill>
              </a:rPr>
              <a:t>better goods and services - more effective;</a:t>
            </a:r>
          </a:p>
          <a:p>
            <a:pPr lvl="2">
              <a:buClr>
                <a:schemeClr val="accent1">
                  <a:lumMod val="75000"/>
                </a:schemeClr>
              </a:buClr>
            </a:pPr>
            <a:r>
              <a:rPr lang="en-GB" sz="2400" dirty="0">
                <a:solidFill>
                  <a:schemeClr val="accent1">
                    <a:lumMod val="75000"/>
                  </a:schemeClr>
                </a:solidFill>
              </a:rPr>
              <a:t>more and better goods and services - more efficient </a:t>
            </a:r>
            <a:r>
              <a:rPr lang="en-GB" sz="2400" u="sng" dirty="0">
                <a:solidFill>
                  <a:schemeClr val="accent1">
                    <a:lumMod val="75000"/>
                  </a:schemeClr>
                </a:solidFill>
              </a:rPr>
              <a:t>&amp; </a:t>
            </a:r>
            <a:r>
              <a:rPr lang="en-GB" sz="2400" dirty="0">
                <a:solidFill>
                  <a:schemeClr val="accent1">
                    <a:lumMod val="75000"/>
                  </a:schemeClr>
                </a:solidFill>
              </a:rPr>
              <a:t>more effective.</a:t>
            </a:r>
          </a:p>
        </p:txBody>
      </p:sp>
    </p:spTree>
    <p:extLst>
      <p:ext uri="{BB962C8B-B14F-4D97-AF65-F5344CB8AC3E}">
        <p14:creationId xmlns:p14="http://schemas.microsoft.com/office/powerpoint/2010/main" val="256103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484" y="413792"/>
            <a:ext cx="7200900" cy="1143000"/>
          </a:xfrm>
        </p:spPr>
        <p:txBody>
          <a:bodyPr/>
          <a:lstStyle/>
          <a:p>
            <a:r>
              <a:rPr lang="en-GB" dirty="0">
                <a:solidFill>
                  <a:schemeClr val="accent2">
                    <a:lumMod val="50000"/>
                  </a:schemeClr>
                </a:solidFill>
              </a:rPr>
              <a:t>So where can we achieve efficiency and effectiveness?</a:t>
            </a:r>
          </a:p>
        </p:txBody>
      </p:sp>
      <p:pic>
        <p:nvPicPr>
          <p:cNvPr id="4" name="Content Placeholder 3"/>
          <p:cNvPicPr>
            <a:picLocks noGrp="1" noChangeAspect="1"/>
          </p:cNvPicPr>
          <p:nvPr>
            <p:ph idx="1"/>
          </p:nvPr>
        </p:nvPicPr>
        <p:blipFill>
          <a:blip r:embed="rId3"/>
          <a:stretch>
            <a:fillRect/>
          </a:stretch>
        </p:blipFill>
        <p:spPr>
          <a:xfrm>
            <a:off x="1681447" y="2420888"/>
            <a:ext cx="5266817" cy="3138289"/>
          </a:xfrm>
          <a:prstGeom prst="rect">
            <a:avLst/>
          </a:prstGeom>
        </p:spPr>
      </p:pic>
      <p:cxnSp>
        <p:nvCxnSpPr>
          <p:cNvPr id="6" name="Straight Arrow Connector 5"/>
          <p:cNvCxnSpPr/>
          <p:nvPr/>
        </p:nvCxnSpPr>
        <p:spPr>
          <a:xfrm>
            <a:off x="1681447" y="1412776"/>
            <a:ext cx="1954449" cy="137700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 name="Straight Arrow Connector 7"/>
          <p:cNvCxnSpPr/>
          <p:nvPr/>
        </p:nvCxnSpPr>
        <p:spPr>
          <a:xfrm>
            <a:off x="1187624" y="1412776"/>
            <a:ext cx="1249907" cy="146122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p:cNvCxnSpPr/>
          <p:nvPr/>
        </p:nvCxnSpPr>
        <p:spPr>
          <a:xfrm flipH="1">
            <a:off x="3995936" y="950828"/>
            <a:ext cx="1368152" cy="183895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p:cNvCxnSpPr/>
          <p:nvPr/>
        </p:nvCxnSpPr>
        <p:spPr>
          <a:xfrm flipH="1">
            <a:off x="2915816" y="950828"/>
            <a:ext cx="2340260" cy="18301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8" name="Straight Arrow Connector 17"/>
          <p:cNvCxnSpPr/>
          <p:nvPr/>
        </p:nvCxnSpPr>
        <p:spPr>
          <a:xfrm>
            <a:off x="2051720" y="1412776"/>
            <a:ext cx="3312368" cy="146122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0" name="Straight Arrow Connector 19"/>
          <p:cNvCxnSpPr/>
          <p:nvPr/>
        </p:nvCxnSpPr>
        <p:spPr>
          <a:xfrm>
            <a:off x="5508104" y="1019014"/>
            <a:ext cx="396044" cy="176191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2296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3600" b="0" i="0" u="none" strike="noStrike" cap="none" baseline="0" dirty="0">
                <a:solidFill>
                  <a:schemeClr val="bg1"/>
                </a:solidFill>
                <a:latin typeface="Arial"/>
                <a:ea typeface="Arial"/>
                <a:cs typeface="Arial"/>
                <a:sym typeface="Arial"/>
              </a:rPr>
              <a:t>Reflect and consider in your organisation …</a:t>
            </a:r>
          </a:p>
        </p:txBody>
      </p:sp>
      <p:sp>
        <p:nvSpPr>
          <p:cNvPr id="297" name="Shape 297"/>
          <p:cNvSpPr txBox="1">
            <a:spLocks noGrp="1"/>
          </p:cNvSpPr>
          <p:nvPr>
            <p:ph type="body" sz="quarter" idx="12"/>
          </p:nvPr>
        </p:nvSpPr>
        <p:spPr>
          <a:xfrm>
            <a:off x="4788024" y="260649"/>
            <a:ext cx="4104456" cy="3240360"/>
          </a:xfrm>
          <a:prstGeom prst="rect">
            <a:avLst/>
          </a:prstGeom>
          <a:noFill/>
          <a:ln>
            <a:noFill/>
          </a:ln>
        </p:spPr>
        <p:txBody>
          <a:bodyPr lIns="91425" tIns="45700" rIns="91425" bIns="45700" anchor="t" anchorCtr="0">
            <a:noAutofit/>
          </a:bodyPr>
          <a:lstStyle/>
          <a:p>
            <a:pPr marL="269875" indent="-269875">
              <a:spcBef>
                <a:spcPts val="400"/>
              </a:spcBef>
              <a:spcAft>
                <a:spcPts val="600"/>
              </a:spcAft>
              <a:buClr>
                <a:schemeClr val="accent1"/>
              </a:buClr>
              <a:buSzPct val="100000"/>
              <a:buFont typeface="Arial" pitchFamily="34" charset="0"/>
              <a:buChar char="•"/>
            </a:pPr>
            <a:r>
              <a:rPr lang="en-GB" sz="3200" b="0" dirty="0">
                <a:ea typeface="Arial"/>
                <a:cs typeface="Arial"/>
                <a:sym typeface="Arial"/>
              </a:rPr>
              <a:t>Who manages these resources &amp; how are they allocated and managed?</a:t>
            </a:r>
          </a:p>
          <a:p>
            <a:pPr marL="269875" indent="-269875">
              <a:spcBef>
                <a:spcPts val="400"/>
              </a:spcBef>
              <a:spcAft>
                <a:spcPts val="600"/>
              </a:spcAft>
              <a:buClr>
                <a:schemeClr val="accent1"/>
              </a:buClr>
              <a:buSzPct val="100000"/>
              <a:buFont typeface="Arial" pitchFamily="34" charset="0"/>
              <a:buChar char="•"/>
            </a:pPr>
            <a:r>
              <a:rPr lang="en-GB" sz="3200" b="0" dirty="0">
                <a:ea typeface="Arial"/>
                <a:cs typeface="Arial"/>
                <a:sym typeface="Arial"/>
              </a:rPr>
              <a:t>Which do you / your team use?</a:t>
            </a:r>
          </a:p>
          <a:p>
            <a:pPr marL="269875" indent="-269875">
              <a:spcBef>
                <a:spcPts val="400"/>
              </a:spcBef>
              <a:spcAft>
                <a:spcPts val="600"/>
              </a:spcAft>
              <a:buClr>
                <a:schemeClr val="accent1"/>
              </a:buClr>
              <a:buSzPct val="100000"/>
              <a:buFont typeface="Arial" pitchFamily="34" charset="0"/>
              <a:buChar char="•"/>
            </a:pPr>
            <a:r>
              <a:rPr lang="en-GB" sz="3200" b="0" dirty="0">
                <a:ea typeface="Arial"/>
                <a:cs typeface="Arial"/>
                <a:sym typeface="Arial"/>
              </a:rPr>
              <a:t>Which  do you / your team manage &amp; how?</a:t>
            </a:r>
          </a:p>
        </p:txBody>
      </p:sp>
      <p:pic>
        <p:nvPicPr>
          <p:cNvPr id="7" name="Picture Placeholder 6"/>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5309" b="5309"/>
          <a:stretch>
            <a:fillRect/>
          </a:stretch>
        </p:blipFill>
        <p:spPr>
          <a:xfrm>
            <a:off x="-36512" y="-82550"/>
            <a:ext cx="4614735" cy="3147000"/>
          </a:xfrm>
        </p:spPr>
      </p:pic>
    </p:spTree>
    <p:extLst>
      <p:ext uri="{BB962C8B-B14F-4D97-AF65-F5344CB8AC3E}">
        <p14:creationId xmlns:p14="http://schemas.microsoft.com/office/powerpoint/2010/main" val="1160680341"/>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492" y="559775"/>
            <a:ext cx="7200900" cy="780993"/>
          </a:xfrm>
        </p:spPr>
        <p:txBody>
          <a:bodyPr/>
          <a:lstStyle/>
          <a:p>
            <a:pPr>
              <a:defRPr/>
            </a:pPr>
            <a:r>
              <a:rPr lang="en-GB" sz="4400" dirty="0">
                <a:solidFill>
                  <a:schemeClr val="accent1">
                    <a:lumMod val="50000"/>
                  </a:schemeClr>
                </a:solidFill>
              </a:rPr>
              <a:t>Managers Role:</a:t>
            </a:r>
          </a:p>
        </p:txBody>
      </p:sp>
      <p:sp>
        <p:nvSpPr>
          <p:cNvPr id="18435" name="Content Placeholder 2"/>
          <p:cNvSpPr>
            <a:spLocks noGrp="1"/>
          </p:cNvSpPr>
          <p:nvPr>
            <p:ph idx="1"/>
          </p:nvPr>
        </p:nvSpPr>
        <p:spPr bwMode="auto">
          <a:xfrm>
            <a:off x="899591" y="1412776"/>
            <a:ext cx="7656983" cy="2432187"/>
          </a:xfrm>
          <a:noFill/>
          <a:ln>
            <a:miter lim="800000"/>
            <a:headEnd/>
            <a:tailEnd/>
          </a:ln>
        </p:spPr>
        <p:txBody>
          <a:bodyPr vert="horz" wrap="square" lIns="91440" tIns="45720" rIns="91440" bIns="45720" numCol="1" anchor="t" anchorCtr="0" compatLnSpc="1">
            <a:prstTxWarp prst="textNoShape">
              <a:avLst/>
            </a:prstTxWarp>
          </a:bodyPr>
          <a:lstStyle/>
          <a:p>
            <a:pPr>
              <a:buClr>
                <a:schemeClr val="accent1">
                  <a:lumMod val="50000"/>
                </a:schemeClr>
              </a:buClr>
            </a:pPr>
            <a:r>
              <a:rPr lang="en-GB" dirty="0">
                <a:latin typeface="Arial" charset="0"/>
                <a:cs typeface="Arial" charset="0"/>
              </a:rPr>
              <a:t>Be aware of the resources your team are using and </a:t>
            </a:r>
            <a:r>
              <a:rPr lang="en-GB" u="sng" dirty="0">
                <a:solidFill>
                  <a:schemeClr val="accent4">
                    <a:lumMod val="40000"/>
                    <a:lumOff val="60000"/>
                  </a:schemeClr>
                </a:solidFill>
                <a:latin typeface="Arial" charset="0"/>
                <a:cs typeface="Arial" charset="0"/>
              </a:rPr>
              <a:t>plan</a:t>
            </a:r>
            <a:r>
              <a:rPr lang="en-GB" dirty="0">
                <a:solidFill>
                  <a:schemeClr val="accent4">
                    <a:lumMod val="40000"/>
                    <a:lumOff val="60000"/>
                  </a:schemeClr>
                </a:solidFill>
                <a:latin typeface="Arial" charset="0"/>
                <a:cs typeface="Arial" charset="0"/>
              </a:rPr>
              <a:t>, </a:t>
            </a:r>
            <a:r>
              <a:rPr lang="en-GB" u="sng" dirty="0">
                <a:solidFill>
                  <a:schemeClr val="accent4">
                    <a:lumMod val="40000"/>
                    <a:lumOff val="60000"/>
                  </a:schemeClr>
                </a:solidFill>
                <a:latin typeface="Arial" charset="0"/>
                <a:cs typeface="Arial" charset="0"/>
              </a:rPr>
              <a:t>manage</a:t>
            </a:r>
            <a:r>
              <a:rPr lang="en-GB" dirty="0">
                <a:solidFill>
                  <a:schemeClr val="accent4">
                    <a:lumMod val="40000"/>
                    <a:lumOff val="60000"/>
                  </a:schemeClr>
                </a:solidFill>
                <a:latin typeface="Arial" charset="0"/>
                <a:cs typeface="Arial" charset="0"/>
              </a:rPr>
              <a:t> &amp; </a:t>
            </a:r>
            <a:r>
              <a:rPr lang="en-GB" u="sng" dirty="0">
                <a:solidFill>
                  <a:schemeClr val="accent4">
                    <a:lumMod val="40000"/>
                    <a:lumOff val="60000"/>
                  </a:schemeClr>
                </a:solidFill>
                <a:latin typeface="Arial" charset="0"/>
                <a:cs typeface="Arial" charset="0"/>
              </a:rPr>
              <a:t>monitor</a:t>
            </a:r>
            <a:r>
              <a:rPr lang="en-GB" dirty="0">
                <a:solidFill>
                  <a:schemeClr val="accent4">
                    <a:lumMod val="40000"/>
                    <a:lumOff val="60000"/>
                  </a:schemeClr>
                </a:solidFill>
                <a:latin typeface="Arial" charset="0"/>
                <a:cs typeface="Arial" charset="0"/>
              </a:rPr>
              <a:t> </a:t>
            </a:r>
            <a:r>
              <a:rPr lang="en-GB" dirty="0">
                <a:latin typeface="Arial" charset="0"/>
                <a:cs typeface="Arial" charset="0"/>
              </a:rPr>
              <a:t>them</a:t>
            </a:r>
          </a:p>
          <a:p>
            <a:pPr algn="ctr">
              <a:spcBef>
                <a:spcPct val="0"/>
              </a:spcBef>
              <a:buClr>
                <a:schemeClr val="accent1">
                  <a:lumMod val="50000"/>
                </a:schemeClr>
              </a:buClr>
            </a:pPr>
            <a:r>
              <a:rPr lang="en-GB" sz="3200" u="sng" dirty="0">
                <a:solidFill>
                  <a:schemeClr val="accent1">
                    <a:lumMod val="50000"/>
                  </a:schemeClr>
                </a:solidFill>
                <a:latin typeface="Arial" charset="0"/>
                <a:cs typeface="Arial" charset="0"/>
              </a:rPr>
              <a:t>and</a:t>
            </a:r>
            <a:r>
              <a:rPr lang="en-GB" u="sng" dirty="0">
                <a:solidFill>
                  <a:schemeClr val="accent1">
                    <a:lumMod val="50000"/>
                  </a:schemeClr>
                </a:solidFill>
                <a:latin typeface="Arial" charset="0"/>
                <a:cs typeface="Arial" charset="0"/>
              </a:rPr>
              <a:t> </a:t>
            </a:r>
          </a:p>
          <a:p>
            <a:pPr>
              <a:buClr>
                <a:schemeClr val="accent1">
                  <a:lumMod val="50000"/>
                </a:schemeClr>
              </a:buClr>
            </a:pPr>
            <a:r>
              <a:rPr lang="en-GB" dirty="0">
                <a:latin typeface="Arial" charset="0"/>
                <a:cs typeface="Arial" charset="0"/>
              </a:rPr>
              <a:t>Look out for ways to use them better, to produce more or better goods and services, or use fewer resources.</a:t>
            </a:r>
          </a:p>
        </p:txBody>
      </p:sp>
      <p:pic>
        <p:nvPicPr>
          <p:cNvPr id="18436" name="Picture 2" descr="C:\Users\Jenny\Documents\Work\Exec Reach\Client Files\CMI\Products\Internal Prog\NEW\Images\The MoralDNA of Performance-9.jpg"/>
          <p:cNvPicPr>
            <a:picLocks noChangeAspect="1" noChangeArrowheads="1"/>
          </p:cNvPicPr>
          <p:nvPr/>
        </p:nvPicPr>
        <p:blipFill>
          <a:blip r:embed="rId3" cstate="screen"/>
          <a:srcRect/>
          <a:stretch>
            <a:fillRect/>
          </a:stretch>
        </p:blipFill>
        <p:spPr bwMode="auto">
          <a:xfrm>
            <a:off x="2555776" y="4365104"/>
            <a:ext cx="3875142" cy="2137757"/>
          </a:xfrm>
          <a:prstGeom prst="rect">
            <a:avLst/>
          </a:prstGeom>
          <a:noFill/>
          <a:ln w="9525">
            <a:noFill/>
            <a:miter lim="800000"/>
            <a:headEnd/>
            <a:tailEnd/>
          </a:ln>
        </p:spPr>
      </p:pic>
    </p:spTree>
    <p:extLst>
      <p:ext uri="{BB962C8B-B14F-4D97-AF65-F5344CB8AC3E}">
        <p14:creationId xmlns:p14="http://schemas.microsoft.com/office/powerpoint/2010/main" val="501318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Oval 3"/>
          <p:cNvSpPr>
            <a:spLocks noChangeArrowheads="1"/>
          </p:cNvSpPr>
          <p:nvPr/>
        </p:nvSpPr>
        <p:spPr bwMode="auto">
          <a:xfrm>
            <a:off x="900113" y="4411663"/>
            <a:ext cx="2524125" cy="904875"/>
          </a:xfrm>
          <a:prstGeom prst="ellipse">
            <a:avLst/>
          </a:prstGeom>
          <a:solidFill>
            <a:schemeClr val="accent1">
              <a:lumMod val="75000"/>
            </a:schemeClr>
          </a:solidFill>
          <a:ln>
            <a:noFill/>
          </a:ln>
          <a:extLst/>
        </p:spPr>
        <p:txBody>
          <a:bodyPr wrap="none" lIns="90488" tIns="44450" rIns="90488" bIns="4445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en-US" altLang="en-US" sz="3200" dirty="0">
                <a:solidFill>
                  <a:schemeClr val="bg1"/>
                </a:solidFill>
              </a:rPr>
              <a:t>Cost</a:t>
            </a:r>
          </a:p>
        </p:txBody>
      </p:sp>
      <p:sp>
        <p:nvSpPr>
          <p:cNvPr id="45059" name="Oval 4"/>
          <p:cNvSpPr>
            <a:spLocks noChangeArrowheads="1"/>
          </p:cNvSpPr>
          <p:nvPr/>
        </p:nvSpPr>
        <p:spPr bwMode="auto">
          <a:xfrm>
            <a:off x="5802313" y="4468813"/>
            <a:ext cx="2219325" cy="904875"/>
          </a:xfrm>
          <a:prstGeom prst="ellipse">
            <a:avLst/>
          </a:prstGeom>
          <a:solidFill>
            <a:schemeClr val="accent1">
              <a:lumMod val="75000"/>
            </a:schemeClr>
          </a:solidFill>
          <a:ln>
            <a:noFill/>
          </a:ln>
          <a:extLst/>
        </p:spPr>
        <p:txBody>
          <a:bodyPr wrap="none" lIns="90488" tIns="44450" rIns="90488" bIns="4445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en-US" altLang="en-US" sz="3200" dirty="0">
                <a:solidFill>
                  <a:schemeClr val="bg1"/>
                </a:solidFill>
              </a:rPr>
              <a:t>Quality</a:t>
            </a:r>
          </a:p>
        </p:txBody>
      </p:sp>
      <p:sp>
        <p:nvSpPr>
          <p:cNvPr id="45060" name="Oval 5"/>
          <p:cNvSpPr>
            <a:spLocks noChangeArrowheads="1"/>
          </p:cNvSpPr>
          <p:nvPr/>
        </p:nvSpPr>
        <p:spPr bwMode="auto">
          <a:xfrm>
            <a:off x="3497263" y="2278063"/>
            <a:ext cx="2219325" cy="790575"/>
          </a:xfrm>
          <a:prstGeom prst="ellipse">
            <a:avLst/>
          </a:prstGeom>
          <a:solidFill>
            <a:schemeClr val="accent1">
              <a:lumMod val="75000"/>
            </a:schemeClr>
          </a:solidFill>
          <a:ln>
            <a:noFill/>
          </a:ln>
          <a:extLst/>
        </p:spPr>
        <p:txBody>
          <a:bodyPr wrap="none" lIns="90488" tIns="44450" rIns="90488" bIns="4445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en-US" altLang="en-US" sz="3200" dirty="0">
                <a:solidFill>
                  <a:schemeClr val="bg1"/>
                </a:solidFill>
              </a:rPr>
              <a:t>Time</a:t>
            </a:r>
          </a:p>
        </p:txBody>
      </p:sp>
      <p:sp>
        <p:nvSpPr>
          <p:cNvPr id="45061" name="AutoShape 6"/>
          <p:cNvSpPr>
            <a:spLocks noChangeArrowheads="1"/>
          </p:cNvSpPr>
          <p:nvPr/>
        </p:nvSpPr>
        <p:spPr bwMode="auto">
          <a:xfrm rot="2913258">
            <a:off x="5514182" y="3429794"/>
            <a:ext cx="1214437" cy="485775"/>
          </a:xfrm>
          <a:prstGeom prst="leftRightArrow">
            <a:avLst>
              <a:gd name="adj1" fmla="val 50000"/>
              <a:gd name="adj2" fmla="val 50000"/>
            </a:avLst>
          </a:prstGeom>
          <a:solidFill>
            <a:schemeClr val="accent5"/>
          </a:solidFill>
          <a:ln>
            <a:noFill/>
          </a:ln>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GB" altLang="en-US" sz="2400" dirty="0"/>
          </a:p>
        </p:txBody>
      </p:sp>
      <p:sp>
        <p:nvSpPr>
          <p:cNvPr id="45062" name="AutoShape 7"/>
          <p:cNvSpPr>
            <a:spLocks noChangeArrowheads="1"/>
          </p:cNvSpPr>
          <p:nvPr/>
        </p:nvSpPr>
        <p:spPr bwMode="auto">
          <a:xfrm>
            <a:off x="3930650" y="4725988"/>
            <a:ext cx="1214438" cy="485775"/>
          </a:xfrm>
          <a:prstGeom prst="leftRightArrow">
            <a:avLst>
              <a:gd name="adj1" fmla="val 50000"/>
              <a:gd name="adj2" fmla="val 50000"/>
            </a:avLst>
          </a:prstGeom>
          <a:solidFill>
            <a:schemeClr val="accent5"/>
          </a:solidFill>
          <a:ln>
            <a:noFill/>
          </a:ln>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GB" altLang="en-US" sz="2400" dirty="0"/>
          </a:p>
        </p:txBody>
      </p:sp>
      <p:sp>
        <p:nvSpPr>
          <p:cNvPr id="45063" name="AutoShape 8"/>
          <p:cNvSpPr>
            <a:spLocks noChangeArrowheads="1"/>
          </p:cNvSpPr>
          <p:nvPr/>
        </p:nvSpPr>
        <p:spPr bwMode="auto">
          <a:xfrm rot="8064888">
            <a:off x="2340769" y="3434556"/>
            <a:ext cx="1214438" cy="485775"/>
          </a:xfrm>
          <a:prstGeom prst="leftRightArrow">
            <a:avLst>
              <a:gd name="adj1" fmla="val 50000"/>
              <a:gd name="adj2" fmla="val 50000"/>
            </a:avLst>
          </a:prstGeom>
          <a:solidFill>
            <a:schemeClr val="accent5"/>
          </a:solidFill>
          <a:ln>
            <a:noFill/>
          </a:ln>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GB" altLang="en-US" sz="2400" dirty="0"/>
          </a:p>
        </p:txBody>
      </p:sp>
      <p:sp>
        <p:nvSpPr>
          <p:cNvPr id="83977" name="Rectangle 9"/>
          <p:cNvSpPr>
            <a:spLocks noGrp="1" noChangeArrowheads="1"/>
          </p:cNvSpPr>
          <p:nvPr>
            <p:ph type="title"/>
          </p:nvPr>
        </p:nvSpPr>
        <p:spPr>
          <a:xfrm>
            <a:off x="888280" y="485800"/>
            <a:ext cx="6204000" cy="1143000"/>
          </a:xfrm>
        </p:spPr>
        <p:txBody>
          <a:bodyPr/>
          <a:lstStyle/>
          <a:p>
            <a:pPr fontAlgn="auto">
              <a:spcAft>
                <a:spcPts val="0"/>
              </a:spcAft>
              <a:defRPr/>
            </a:pPr>
            <a:r>
              <a:rPr lang="en-US" dirty="0"/>
              <a:t>The Project Triangle</a:t>
            </a:r>
          </a:p>
        </p:txBody>
      </p:sp>
    </p:spTree>
    <p:extLst>
      <p:ext uri="{BB962C8B-B14F-4D97-AF65-F5344CB8AC3E}">
        <p14:creationId xmlns:p14="http://schemas.microsoft.com/office/powerpoint/2010/main" val="230095838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166508773.jpg"/>
          <p:cNvPicPr>
            <a:picLocks noGrp="1" noChangeAspect="1"/>
          </p:cNvPicPr>
          <p:nvPr>
            <p:ph type="pic" sz="quarter" idx="11"/>
          </p:nvPr>
        </p:nvPicPr>
        <p:blipFill>
          <a:blip r:embed="rId3" cstate="print"/>
          <a:srcRect l="336" r="336"/>
          <a:stretch>
            <a:fillRect/>
          </a:stretch>
        </p:blipFill>
        <p:spPr>
          <a:xfrm>
            <a:off x="4572000" y="3024658"/>
            <a:ext cx="4572000" cy="3068638"/>
          </a:xfrm>
        </p:spPr>
      </p:pic>
      <p:sp>
        <p:nvSpPr>
          <p:cNvPr id="2" name="Title 1"/>
          <p:cNvSpPr>
            <a:spLocks noGrp="1"/>
          </p:cNvSpPr>
          <p:nvPr>
            <p:ph type="title"/>
          </p:nvPr>
        </p:nvSpPr>
        <p:spPr>
          <a:xfrm>
            <a:off x="4788024" y="255373"/>
            <a:ext cx="4104456" cy="2597563"/>
          </a:xfrm>
        </p:spPr>
        <p:txBody>
          <a:bodyPr/>
          <a:lstStyle/>
          <a:p>
            <a:pPr>
              <a:lnSpc>
                <a:spcPct val="100000"/>
              </a:lnSpc>
              <a:defRPr/>
            </a:pPr>
            <a:r>
              <a:rPr lang="en-GB" dirty="0">
                <a:solidFill>
                  <a:schemeClr val="bg1"/>
                </a:solidFill>
              </a:rPr>
              <a:t>Creating a Resource Plan  </a:t>
            </a:r>
          </a:p>
        </p:txBody>
      </p:sp>
      <p:sp>
        <p:nvSpPr>
          <p:cNvPr id="21507" name="Content Placeholder 3"/>
          <p:cNvSpPr>
            <a:spLocks noGrp="1"/>
          </p:cNvSpPr>
          <p:nvPr>
            <p:ph type="body" sz="quarter" idx="12"/>
          </p:nvPr>
        </p:nvSpPr>
        <p:spPr bwMode="auto">
          <a:xfrm>
            <a:off x="539552" y="282658"/>
            <a:ext cx="3816424" cy="5832177"/>
          </a:xfrm>
          <a:noFill/>
          <a:ln>
            <a:miter lim="800000"/>
            <a:headEnd/>
            <a:tailEnd/>
          </a:ln>
        </p:spPr>
        <p:txBody>
          <a:bodyPr vert="horz" wrap="square" lIns="91440" tIns="45720" rIns="91440" bIns="45720" numCol="1" anchor="t" anchorCtr="0" compatLnSpc="1">
            <a:prstTxWarp prst="textNoShape">
              <a:avLst/>
            </a:prstTxWarp>
            <a:noAutofit/>
          </a:bodyPr>
          <a:lstStyle/>
          <a:p>
            <a:pPr marL="342900" indent="-342900">
              <a:spcBef>
                <a:spcPts val="0"/>
              </a:spcBef>
              <a:spcAft>
                <a:spcPts val="1200"/>
              </a:spcAft>
              <a:buClr>
                <a:schemeClr val="accent1">
                  <a:lumMod val="75000"/>
                </a:schemeClr>
              </a:buClr>
              <a:buFont typeface="Arial" panose="020B0604020202020204" pitchFamily="34" charset="0"/>
              <a:buChar char="•"/>
            </a:pPr>
            <a:r>
              <a:rPr lang="en-GB" sz="2400" b="0" dirty="0">
                <a:solidFill>
                  <a:schemeClr val="accent1">
                    <a:lumMod val="75000"/>
                  </a:schemeClr>
                </a:solidFill>
                <a:latin typeface="Arial" charset="0"/>
                <a:cs typeface="Arial" charset="0"/>
              </a:rPr>
              <a:t>Ensure have enough resources but not too much (waste)</a:t>
            </a:r>
          </a:p>
          <a:p>
            <a:pPr marL="342900" indent="-342900">
              <a:spcBef>
                <a:spcPts val="0"/>
              </a:spcBef>
              <a:spcAft>
                <a:spcPts val="1200"/>
              </a:spcAft>
              <a:buClr>
                <a:schemeClr val="accent1">
                  <a:lumMod val="75000"/>
                </a:schemeClr>
              </a:buClr>
              <a:buFont typeface="Arial" panose="020B0604020202020204" pitchFamily="34" charset="0"/>
              <a:buChar char="•"/>
            </a:pPr>
            <a:r>
              <a:rPr lang="en-GB" sz="2400" b="0" dirty="0">
                <a:solidFill>
                  <a:schemeClr val="accent1">
                    <a:lumMod val="75000"/>
                  </a:schemeClr>
                </a:solidFill>
                <a:latin typeface="Arial" charset="0"/>
                <a:cs typeface="Arial" charset="0"/>
              </a:rPr>
              <a:t>Ensure people are assigned tasks that keeps them productive but not overworked (stress)</a:t>
            </a:r>
          </a:p>
          <a:p>
            <a:pPr marL="342900" indent="-342900">
              <a:spcBef>
                <a:spcPts val="0"/>
              </a:spcBef>
              <a:spcAft>
                <a:spcPts val="1200"/>
              </a:spcAft>
              <a:buClr>
                <a:schemeClr val="accent1">
                  <a:lumMod val="75000"/>
                </a:schemeClr>
              </a:buClr>
              <a:buFont typeface="Arial" panose="020B0604020202020204" pitchFamily="34" charset="0"/>
              <a:buChar char="•"/>
            </a:pPr>
            <a:r>
              <a:rPr lang="en-GB" sz="2400" b="0" dirty="0">
                <a:solidFill>
                  <a:schemeClr val="accent1">
                    <a:lumMod val="75000"/>
                  </a:schemeClr>
                </a:solidFill>
                <a:latin typeface="Arial" charset="0"/>
                <a:cs typeface="Arial" charset="0"/>
              </a:rPr>
              <a:t>Ensure organisational / team objectives are being fulfilled (SMART)</a:t>
            </a:r>
          </a:p>
          <a:p>
            <a:pPr marL="342900" indent="-342900">
              <a:spcBef>
                <a:spcPts val="0"/>
              </a:spcBef>
              <a:spcAft>
                <a:spcPts val="1200"/>
              </a:spcAft>
              <a:buClr>
                <a:schemeClr val="accent1">
                  <a:lumMod val="75000"/>
                </a:schemeClr>
              </a:buClr>
              <a:buFont typeface="Arial" panose="020B0604020202020204" pitchFamily="34" charset="0"/>
              <a:buChar char="•"/>
            </a:pPr>
            <a:r>
              <a:rPr lang="en-GB" sz="2400" b="0" dirty="0">
                <a:solidFill>
                  <a:schemeClr val="accent1">
                    <a:lumMod val="75000"/>
                  </a:schemeClr>
                </a:solidFill>
                <a:latin typeface="Arial" charset="0"/>
                <a:cs typeface="Arial" charset="0"/>
              </a:rPr>
              <a:t>Keeping people informed what resources are available and when</a:t>
            </a:r>
          </a:p>
        </p:txBody>
      </p:sp>
    </p:spTree>
    <p:extLst>
      <p:ext uri="{BB962C8B-B14F-4D97-AF65-F5344CB8AC3E}">
        <p14:creationId xmlns:p14="http://schemas.microsoft.com/office/powerpoint/2010/main" val="862824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16016" y="590959"/>
            <a:ext cx="4248472" cy="5472608"/>
          </a:xfrm>
        </p:spPr>
        <p:txBody>
          <a:bodyPr>
            <a:noAutofit/>
          </a:bodyPr>
          <a:lstStyle/>
          <a:p>
            <a:pPr>
              <a:lnSpc>
                <a:spcPct val="100000"/>
              </a:lnSpc>
              <a:defRPr/>
            </a:pPr>
            <a:r>
              <a:rPr lang="en-GB" sz="2400" b="1" dirty="0">
                <a:solidFill>
                  <a:srgbClr val="00FFFF"/>
                </a:solidFill>
                <a:cs typeface="Arial" charset="0"/>
              </a:rPr>
              <a:t>Plan</a:t>
            </a:r>
            <a:r>
              <a:rPr lang="en-GB" sz="2400" dirty="0">
                <a:solidFill>
                  <a:srgbClr val="00FFFF"/>
                </a:solidFill>
                <a:cs typeface="Arial" charset="0"/>
              </a:rPr>
              <a:t>		What resources 		do we need –		time v cost v 			quality</a:t>
            </a:r>
            <a:br>
              <a:rPr lang="en-GB" sz="2400" dirty="0">
                <a:solidFill>
                  <a:srgbClr val="00FFFF"/>
                </a:solidFill>
                <a:cs typeface="Arial" charset="0"/>
              </a:rPr>
            </a:br>
            <a:r>
              <a:rPr lang="en-GB" sz="2400" b="1" dirty="0">
                <a:solidFill>
                  <a:srgbClr val="FFFF00"/>
                </a:solidFill>
                <a:cs typeface="Arial" charset="0"/>
              </a:rPr>
              <a:t>Implement</a:t>
            </a:r>
            <a:r>
              <a:rPr lang="en-GB" sz="2400" dirty="0">
                <a:solidFill>
                  <a:srgbClr val="FFFF00"/>
                </a:solidFill>
                <a:cs typeface="Arial" charset="0"/>
              </a:rPr>
              <a:t>	Right thing, right 		place, right time </a:t>
            </a:r>
            <a:br>
              <a:rPr lang="en-GB" sz="2400" dirty="0">
                <a:solidFill>
                  <a:srgbClr val="FFFF00"/>
                </a:solidFill>
                <a:cs typeface="Arial" charset="0"/>
              </a:rPr>
            </a:br>
            <a:r>
              <a:rPr lang="en-GB" sz="2400" b="1" dirty="0">
                <a:solidFill>
                  <a:srgbClr val="CC99FF"/>
                </a:solidFill>
                <a:cs typeface="Arial" charset="0"/>
              </a:rPr>
              <a:t>Monitor</a:t>
            </a:r>
            <a:r>
              <a:rPr lang="en-GB" sz="2400" dirty="0">
                <a:solidFill>
                  <a:srgbClr val="CC99FF"/>
                </a:solidFill>
                <a:cs typeface="Arial" charset="0"/>
              </a:rPr>
              <a:t>	Measure &amp; 			evaluate usage, 		stock, quality, etc</a:t>
            </a:r>
            <a:br>
              <a:rPr lang="en-GB" sz="2400" dirty="0">
                <a:solidFill>
                  <a:srgbClr val="CC99FF"/>
                </a:solidFill>
                <a:cs typeface="Arial" charset="0"/>
              </a:rPr>
            </a:br>
            <a:r>
              <a:rPr lang="en-GB" sz="2400" b="1" dirty="0">
                <a:solidFill>
                  <a:srgbClr val="F3D1DC"/>
                </a:solidFill>
                <a:cs typeface="Arial" charset="0"/>
              </a:rPr>
              <a:t>Evaluate	</a:t>
            </a:r>
            <a:r>
              <a:rPr lang="en-GB" sz="2400" dirty="0">
                <a:solidFill>
                  <a:srgbClr val="F3D1DC"/>
                </a:solidFill>
                <a:cs typeface="Arial" charset="0"/>
              </a:rPr>
              <a:t>What went well? 		What can we 		learn? 			What can we do 		differently?</a:t>
            </a:r>
            <a:br>
              <a:rPr lang="en-GB" sz="2400" dirty="0">
                <a:solidFill>
                  <a:srgbClr val="F3D1DC"/>
                </a:solidFill>
                <a:cs typeface="Arial" charset="0"/>
              </a:rPr>
            </a:br>
            <a:r>
              <a:rPr lang="en-GB" sz="2400" b="1" dirty="0">
                <a:solidFill>
                  <a:schemeClr val="bg1"/>
                </a:solidFill>
                <a:cs typeface="Arial" charset="0"/>
              </a:rPr>
              <a:t>Act  </a:t>
            </a:r>
            <a:r>
              <a:rPr lang="en-GB" sz="2400" dirty="0">
                <a:solidFill>
                  <a:schemeClr val="bg1"/>
                </a:solidFill>
                <a:cs typeface="Arial" charset="0"/>
              </a:rPr>
              <a:t>		Change if			necessary</a:t>
            </a:r>
            <a:r>
              <a:rPr lang="en-GB" sz="2400" dirty="0">
                <a:solidFill>
                  <a:schemeClr val="bg1"/>
                </a:solidFill>
              </a:rPr>
              <a:t/>
            </a:r>
            <a:br>
              <a:rPr lang="en-GB" sz="2400" dirty="0">
                <a:solidFill>
                  <a:schemeClr val="bg1"/>
                </a:solidFill>
              </a:rPr>
            </a:br>
            <a:endParaRPr lang="en-GB" sz="2400" dirty="0"/>
          </a:p>
        </p:txBody>
      </p:sp>
      <p:sp>
        <p:nvSpPr>
          <p:cNvPr id="4" name="Text Placeholder 3"/>
          <p:cNvSpPr>
            <a:spLocks noGrp="1"/>
          </p:cNvSpPr>
          <p:nvPr>
            <p:ph type="body" sz="quarter" idx="12"/>
          </p:nvPr>
        </p:nvSpPr>
        <p:spPr>
          <a:xfrm>
            <a:off x="611560" y="332656"/>
            <a:ext cx="3888432" cy="1661993"/>
          </a:xfrm>
        </p:spPr>
        <p:txBody>
          <a:bodyPr/>
          <a:lstStyle/>
          <a:p>
            <a:r>
              <a:rPr lang="en-GB" sz="3600" dirty="0">
                <a:solidFill>
                  <a:schemeClr val="accent1">
                    <a:lumMod val="75000"/>
                  </a:schemeClr>
                </a:solidFill>
              </a:rPr>
              <a:t>PIMEA - The Planning Cycle for Resources</a:t>
            </a:r>
            <a:endParaRPr lang="en-GB" sz="3600" dirty="0"/>
          </a:p>
        </p:txBody>
      </p:sp>
      <p:pic>
        <p:nvPicPr>
          <p:cNvPr id="7"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32856"/>
            <a:ext cx="4436701" cy="3493238"/>
          </a:xfrm>
          <a:prstGeom prst="rect">
            <a:avLst/>
          </a:prstGeom>
        </p:spPr>
      </p:pic>
    </p:spTree>
    <p:extLst>
      <p:ext uri="{BB962C8B-B14F-4D97-AF65-F5344CB8AC3E}">
        <p14:creationId xmlns:p14="http://schemas.microsoft.com/office/powerpoint/2010/main" val="84168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0"/>
            <a:ext cx="3744416" cy="2592288"/>
          </a:xfrm>
        </p:spPr>
        <p:txBody>
          <a:bodyPr/>
          <a:lstStyle/>
          <a:p>
            <a:pPr>
              <a:defRPr/>
            </a:pPr>
            <a:r>
              <a:rPr lang="en-GB" sz="3600" dirty="0">
                <a:solidFill>
                  <a:schemeClr val="bg1"/>
                </a:solidFill>
              </a:rPr>
              <a:t>Possible headings of your resource plan ....</a:t>
            </a:r>
          </a:p>
        </p:txBody>
      </p:sp>
      <p:sp>
        <p:nvSpPr>
          <p:cNvPr id="24579" name="Content Placeholder 2"/>
          <p:cNvSpPr>
            <a:spLocks noGrp="1"/>
          </p:cNvSpPr>
          <p:nvPr>
            <p:ph type="body" sz="quarter" idx="12"/>
          </p:nvPr>
        </p:nvSpPr>
        <p:spPr bwMode="auto">
          <a:xfrm>
            <a:off x="4572000" y="45095"/>
            <a:ext cx="4464496" cy="5544145"/>
          </a:xfrm>
          <a:noFill/>
          <a:ln>
            <a:miter lim="800000"/>
            <a:headEnd/>
            <a:tailEnd/>
          </a:ln>
        </p:spPr>
        <p:txBody>
          <a:bodyPr vert="horz" wrap="square" lIns="91440" tIns="45720" rIns="91440" bIns="45720" numCol="1" anchor="t" anchorCtr="0" compatLnSpc="1">
            <a:prstTxWarp prst="textNoShape">
              <a:avLst/>
            </a:prstTxWarp>
            <a:noAutofit/>
          </a:bodyPr>
          <a:lstStyle/>
          <a:p>
            <a:pPr marL="342900" indent="-342900">
              <a:spcBef>
                <a:spcPts val="0"/>
              </a:spcBef>
              <a:spcAft>
                <a:spcPts val="600"/>
              </a:spcAft>
              <a:buClr>
                <a:schemeClr val="accent1">
                  <a:lumMod val="75000"/>
                </a:schemeClr>
              </a:buClr>
              <a:buFont typeface="Arial" panose="020B0604020202020204" pitchFamily="34" charset="0"/>
              <a:buChar char="•"/>
            </a:pPr>
            <a:r>
              <a:rPr lang="en-GB" sz="2400" b="0" dirty="0">
                <a:solidFill>
                  <a:schemeClr val="accent1">
                    <a:lumMod val="50000"/>
                  </a:schemeClr>
                </a:solidFill>
                <a:latin typeface="Arial" charset="0"/>
                <a:cs typeface="Arial" charset="0"/>
              </a:rPr>
              <a:t>Resources req (items)</a:t>
            </a:r>
          </a:p>
          <a:p>
            <a:pPr marL="342900" indent="-342900">
              <a:spcBef>
                <a:spcPts val="0"/>
              </a:spcBef>
              <a:spcAft>
                <a:spcPts val="600"/>
              </a:spcAft>
              <a:buClr>
                <a:schemeClr val="accent1">
                  <a:lumMod val="75000"/>
                </a:schemeClr>
              </a:buClr>
              <a:buFont typeface="Arial" panose="020B0604020202020204" pitchFamily="34" charset="0"/>
              <a:buChar char="•"/>
            </a:pPr>
            <a:r>
              <a:rPr lang="en-GB" sz="2400" b="0" dirty="0">
                <a:solidFill>
                  <a:schemeClr val="accent1">
                    <a:lumMod val="50000"/>
                  </a:schemeClr>
                </a:solidFill>
                <a:latin typeface="Arial" charset="0"/>
                <a:cs typeface="Arial" charset="0"/>
              </a:rPr>
              <a:t>Resources you already have or are shared?</a:t>
            </a:r>
          </a:p>
          <a:p>
            <a:pPr marL="342900" indent="-342900">
              <a:spcBef>
                <a:spcPts val="0"/>
              </a:spcBef>
              <a:spcAft>
                <a:spcPts val="600"/>
              </a:spcAft>
              <a:buClr>
                <a:schemeClr val="accent1">
                  <a:lumMod val="75000"/>
                </a:schemeClr>
              </a:buClr>
              <a:buFont typeface="Arial" panose="020B0604020202020204" pitchFamily="34" charset="0"/>
              <a:buChar char="•"/>
            </a:pPr>
            <a:r>
              <a:rPr lang="en-GB" sz="2400" b="0" dirty="0">
                <a:solidFill>
                  <a:schemeClr val="accent1">
                    <a:lumMod val="50000"/>
                  </a:schemeClr>
                </a:solidFill>
                <a:latin typeface="Arial" charset="0"/>
                <a:cs typeface="Arial" charset="0"/>
              </a:rPr>
              <a:t>How much / How many?</a:t>
            </a:r>
          </a:p>
          <a:p>
            <a:pPr marL="342900" indent="-342900">
              <a:spcBef>
                <a:spcPts val="0"/>
              </a:spcBef>
              <a:spcAft>
                <a:spcPts val="600"/>
              </a:spcAft>
              <a:buClr>
                <a:schemeClr val="accent1">
                  <a:lumMod val="75000"/>
                </a:schemeClr>
              </a:buClr>
              <a:buFont typeface="Arial" panose="020B0604020202020204" pitchFamily="34" charset="0"/>
              <a:buChar char="•"/>
            </a:pPr>
            <a:r>
              <a:rPr lang="en-GB" sz="2400" b="0" dirty="0">
                <a:solidFill>
                  <a:schemeClr val="accent1">
                    <a:lumMod val="50000"/>
                  </a:schemeClr>
                </a:solidFill>
                <a:latin typeface="Arial" charset="0"/>
                <a:cs typeface="Arial" charset="0"/>
              </a:rPr>
              <a:t>How to access resources (when, where, who?)</a:t>
            </a:r>
          </a:p>
          <a:p>
            <a:pPr marL="342900" indent="-342900">
              <a:spcBef>
                <a:spcPts val="0"/>
              </a:spcBef>
              <a:spcAft>
                <a:spcPts val="600"/>
              </a:spcAft>
              <a:buClr>
                <a:schemeClr val="accent1">
                  <a:lumMod val="75000"/>
                </a:schemeClr>
              </a:buClr>
              <a:buFont typeface="Arial" panose="020B0604020202020204" pitchFamily="34" charset="0"/>
              <a:buChar char="•"/>
            </a:pPr>
            <a:r>
              <a:rPr lang="en-GB" sz="2400" b="0" dirty="0">
                <a:solidFill>
                  <a:schemeClr val="accent1">
                    <a:lumMod val="50000"/>
                  </a:schemeClr>
                </a:solidFill>
                <a:latin typeface="Arial" charset="0"/>
                <a:cs typeface="Arial" charset="0"/>
              </a:rPr>
              <a:t>Lead time for supply?</a:t>
            </a:r>
          </a:p>
          <a:p>
            <a:pPr marL="342900" indent="-342900">
              <a:spcBef>
                <a:spcPts val="0"/>
              </a:spcBef>
              <a:spcAft>
                <a:spcPts val="600"/>
              </a:spcAft>
              <a:buClr>
                <a:schemeClr val="accent1">
                  <a:lumMod val="75000"/>
                </a:schemeClr>
              </a:buClr>
              <a:buFont typeface="Arial" panose="020B0604020202020204" pitchFamily="34" charset="0"/>
              <a:buChar char="•"/>
            </a:pPr>
            <a:r>
              <a:rPr lang="en-GB" sz="2400" b="0" dirty="0">
                <a:solidFill>
                  <a:schemeClr val="accent1">
                    <a:lumMod val="50000"/>
                  </a:schemeClr>
                </a:solidFill>
                <a:latin typeface="Arial" charset="0"/>
                <a:cs typeface="Arial" charset="0"/>
              </a:rPr>
              <a:t>Where are they needed?</a:t>
            </a:r>
          </a:p>
          <a:p>
            <a:pPr marL="342900" indent="-342900">
              <a:spcBef>
                <a:spcPts val="0"/>
              </a:spcBef>
              <a:spcAft>
                <a:spcPts val="600"/>
              </a:spcAft>
              <a:buClr>
                <a:schemeClr val="accent1">
                  <a:lumMod val="75000"/>
                </a:schemeClr>
              </a:buClr>
              <a:buFont typeface="Arial" panose="020B0604020202020204" pitchFamily="34" charset="0"/>
              <a:buChar char="•"/>
            </a:pPr>
            <a:r>
              <a:rPr lang="en-GB" sz="2400" b="0" dirty="0">
                <a:solidFill>
                  <a:schemeClr val="accent1">
                    <a:lumMod val="50000"/>
                  </a:schemeClr>
                </a:solidFill>
                <a:latin typeface="Arial" charset="0"/>
                <a:cs typeface="Arial" charset="0"/>
              </a:rPr>
              <a:t>Who needs them?</a:t>
            </a:r>
          </a:p>
          <a:p>
            <a:pPr marL="342900" indent="-342900">
              <a:spcBef>
                <a:spcPts val="0"/>
              </a:spcBef>
              <a:spcAft>
                <a:spcPts val="600"/>
              </a:spcAft>
              <a:buClr>
                <a:schemeClr val="accent1">
                  <a:lumMod val="75000"/>
                </a:schemeClr>
              </a:buClr>
              <a:buFont typeface="Arial" panose="020B0604020202020204" pitchFamily="34" charset="0"/>
              <a:buChar char="•"/>
            </a:pPr>
            <a:r>
              <a:rPr lang="en-GB" sz="2400" b="0" dirty="0">
                <a:solidFill>
                  <a:schemeClr val="accent1">
                    <a:lumMod val="50000"/>
                  </a:schemeClr>
                </a:solidFill>
                <a:latin typeface="Arial" charset="0"/>
                <a:cs typeface="Arial" charset="0"/>
              </a:rPr>
              <a:t>Ad hoc, planned, bid?</a:t>
            </a:r>
          </a:p>
          <a:p>
            <a:pPr marL="342900" indent="-342900">
              <a:spcBef>
                <a:spcPts val="0"/>
              </a:spcBef>
              <a:spcAft>
                <a:spcPts val="600"/>
              </a:spcAft>
              <a:buClr>
                <a:schemeClr val="accent1">
                  <a:lumMod val="75000"/>
                </a:schemeClr>
              </a:buClr>
              <a:buFont typeface="Arial" panose="020B0604020202020204" pitchFamily="34" charset="0"/>
              <a:buChar char="•"/>
            </a:pPr>
            <a:r>
              <a:rPr lang="en-GB" sz="2400" b="0" dirty="0">
                <a:solidFill>
                  <a:schemeClr val="accent1">
                    <a:lumMod val="50000"/>
                  </a:schemeClr>
                </a:solidFill>
                <a:latin typeface="Arial" charset="0"/>
                <a:cs typeface="Arial" charset="0"/>
              </a:rPr>
              <a:t>Management control of issue, stock, reordering</a:t>
            </a:r>
          </a:p>
          <a:p>
            <a:pPr marL="342900" indent="-342900">
              <a:spcBef>
                <a:spcPts val="0"/>
              </a:spcBef>
              <a:spcAft>
                <a:spcPts val="600"/>
              </a:spcAft>
              <a:buClr>
                <a:schemeClr val="accent1">
                  <a:lumMod val="75000"/>
                </a:schemeClr>
              </a:buClr>
              <a:buFont typeface="Arial" panose="020B0604020202020204" pitchFamily="34" charset="0"/>
              <a:buChar char="•"/>
            </a:pPr>
            <a:r>
              <a:rPr lang="en-GB" sz="2400" b="0" dirty="0">
                <a:solidFill>
                  <a:schemeClr val="accent1">
                    <a:lumMod val="50000"/>
                  </a:schemeClr>
                </a:solidFill>
                <a:latin typeface="Arial" charset="0"/>
                <a:cs typeface="Arial" charset="0"/>
              </a:rPr>
              <a:t>When do you need them?</a:t>
            </a:r>
          </a:p>
          <a:p>
            <a:pPr marL="342900" indent="-342900">
              <a:spcBef>
                <a:spcPts val="0"/>
              </a:spcBef>
              <a:spcAft>
                <a:spcPts val="600"/>
              </a:spcAft>
              <a:buClr>
                <a:schemeClr val="accent1">
                  <a:lumMod val="75000"/>
                </a:schemeClr>
              </a:buClr>
              <a:buFont typeface="Arial" panose="020B0604020202020204" pitchFamily="34" charset="0"/>
              <a:buChar char="•"/>
            </a:pPr>
            <a:r>
              <a:rPr lang="en-GB" sz="2400" b="0" dirty="0">
                <a:solidFill>
                  <a:schemeClr val="accent1">
                    <a:lumMod val="50000"/>
                  </a:schemeClr>
                </a:solidFill>
                <a:latin typeface="Arial" charset="0"/>
                <a:cs typeface="Arial" charset="0"/>
              </a:rPr>
              <a:t>People (right people, skills, place, time)</a:t>
            </a:r>
          </a:p>
          <a:p>
            <a:pPr marL="342900" indent="-342900">
              <a:spcBef>
                <a:spcPts val="0"/>
              </a:spcBef>
              <a:spcAft>
                <a:spcPts val="600"/>
              </a:spcAft>
              <a:buClr>
                <a:schemeClr val="accent1">
                  <a:lumMod val="75000"/>
                </a:schemeClr>
              </a:buClr>
              <a:buFont typeface="Arial" panose="020B0604020202020204" pitchFamily="34" charset="0"/>
              <a:buChar char="•"/>
            </a:pPr>
            <a:endParaRPr lang="en-GB" sz="2400" b="0" dirty="0">
              <a:solidFill>
                <a:schemeClr val="accent1">
                  <a:lumMod val="50000"/>
                </a:schemeClr>
              </a:solidFill>
              <a:latin typeface="Arial" charset="0"/>
              <a:cs typeface="Arial" charset="0"/>
            </a:endParaRPr>
          </a:p>
        </p:txBody>
      </p:sp>
      <p:pic>
        <p:nvPicPr>
          <p:cNvPr id="14" name="Picture Placeholder 13" descr="99319502-P.jpg"/>
          <p:cNvPicPr>
            <a:picLocks noGrp="1" noChangeAspect="1"/>
          </p:cNvPicPr>
          <p:nvPr>
            <p:ph type="pic" sz="quarter" idx="11"/>
          </p:nvPr>
        </p:nvPicPr>
        <p:blipFill>
          <a:blip r:embed="rId3" cstate="print"/>
          <a:srcRect t="24339" b="24339"/>
          <a:stretch>
            <a:fillRect/>
          </a:stretch>
        </p:blipFill>
        <p:spPr>
          <a:xfrm>
            <a:off x="0" y="2695306"/>
            <a:ext cx="4572000" cy="3397989"/>
          </a:xfrm>
        </p:spPr>
      </p:pic>
    </p:spTree>
    <p:extLst>
      <p:ext uri="{BB962C8B-B14F-4D97-AF65-F5344CB8AC3E}">
        <p14:creationId xmlns:p14="http://schemas.microsoft.com/office/powerpoint/2010/main" val="231557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336" r="336"/>
          <a:stretch>
            <a:fillRect/>
          </a:stretch>
        </p:blipFill>
        <p:spPr/>
      </p:pic>
      <p:sp>
        <p:nvSpPr>
          <p:cNvPr id="5" name="Title 4"/>
          <p:cNvSpPr>
            <a:spLocks noGrp="1"/>
          </p:cNvSpPr>
          <p:nvPr>
            <p:ph type="title"/>
          </p:nvPr>
        </p:nvSpPr>
        <p:spPr>
          <a:xfrm>
            <a:off x="467544" y="3284984"/>
            <a:ext cx="4057090" cy="2592288"/>
          </a:xfrm>
        </p:spPr>
        <p:txBody>
          <a:bodyPr/>
          <a:lstStyle/>
          <a:p>
            <a:r>
              <a:rPr lang="en-GB" dirty="0">
                <a:solidFill>
                  <a:schemeClr val="bg2"/>
                </a:solidFill>
              </a:rPr>
              <a:t>Whole life management </a:t>
            </a:r>
          </a:p>
        </p:txBody>
      </p:sp>
      <p:sp>
        <p:nvSpPr>
          <p:cNvPr id="7" name="Text Placeholder 6"/>
          <p:cNvSpPr>
            <a:spLocks noGrp="1"/>
          </p:cNvSpPr>
          <p:nvPr>
            <p:ph type="body" sz="quarter" idx="12"/>
          </p:nvPr>
        </p:nvSpPr>
        <p:spPr>
          <a:xfrm>
            <a:off x="4788024" y="260648"/>
            <a:ext cx="4104456" cy="3533275"/>
          </a:xfrm>
        </p:spPr>
        <p:txBody>
          <a:bodyPr anchor="t"/>
          <a:lstStyle/>
          <a:p>
            <a:pPr marL="457200" indent="-457200">
              <a:buClr>
                <a:schemeClr val="accent1">
                  <a:lumMod val="75000"/>
                </a:schemeClr>
              </a:buClr>
              <a:buFont typeface="Arial" panose="020B0604020202020204" pitchFamily="34" charset="0"/>
              <a:buChar char="•"/>
            </a:pPr>
            <a:r>
              <a:rPr lang="en-GB" sz="2800" b="0" dirty="0">
                <a:solidFill>
                  <a:schemeClr val="tx2">
                    <a:lumMod val="75000"/>
                  </a:schemeClr>
                </a:solidFill>
              </a:rPr>
              <a:t>Requisition</a:t>
            </a:r>
          </a:p>
          <a:p>
            <a:pPr marL="457200" indent="-457200">
              <a:buClr>
                <a:schemeClr val="accent1">
                  <a:lumMod val="75000"/>
                </a:schemeClr>
              </a:buClr>
              <a:buFont typeface="Arial" panose="020B0604020202020204" pitchFamily="34" charset="0"/>
              <a:buChar char="•"/>
            </a:pPr>
            <a:r>
              <a:rPr lang="en-GB" sz="2800" b="0" dirty="0">
                <a:solidFill>
                  <a:schemeClr val="tx2">
                    <a:lumMod val="75000"/>
                  </a:schemeClr>
                </a:solidFill>
              </a:rPr>
              <a:t>Procurement</a:t>
            </a:r>
          </a:p>
          <a:p>
            <a:pPr marL="457200" indent="-457200">
              <a:buClr>
                <a:schemeClr val="accent1">
                  <a:lumMod val="75000"/>
                </a:schemeClr>
              </a:buClr>
              <a:buFont typeface="Arial" panose="020B0604020202020204" pitchFamily="34" charset="0"/>
              <a:buChar char="•"/>
            </a:pPr>
            <a:r>
              <a:rPr lang="en-GB" sz="2800" b="0" dirty="0">
                <a:solidFill>
                  <a:schemeClr val="tx2">
                    <a:lumMod val="75000"/>
                  </a:schemeClr>
                </a:solidFill>
              </a:rPr>
              <a:t>Purchasing</a:t>
            </a:r>
          </a:p>
          <a:p>
            <a:pPr marL="457200" indent="-457200">
              <a:buClr>
                <a:schemeClr val="accent1">
                  <a:lumMod val="75000"/>
                </a:schemeClr>
              </a:buClr>
              <a:buFont typeface="Arial" panose="020B0604020202020204" pitchFamily="34" charset="0"/>
              <a:buChar char="•"/>
            </a:pPr>
            <a:r>
              <a:rPr lang="en-GB" sz="2800" b="0" dirty="0">
                <a:solidFill>
                  <a:schemeClr val="tx2">
                    <a:lumMod val="75000"/>
                  </a:schemeClr>
                </a:solidFill>
              </a:rPr>
              <a:t>Storage</a:t>
            </a:r>
          </a:p>
          <a:p>
            <a:pPr marL="457200" indent="-457200">
              <a:buClr>
                <a:schemeClr val="accent1">
                  <a:lumMod val="75000"/>
                </a:schemeClr>
              </a:buClr>
              <a:buFont typeface="Arial" panose="020B0604020202020204" pitchFamily="34" charset="0"/>
              <a:buChar char="•"/>
            </a:pPr>
            <a:r>
              <a:rPr lang="en-GB" sz="2800" b="0" dirty="0">
                <a:solidFill>
                  <a:schemeClr val="tx2">
                    <a:lumMod val="75000"/>
                  </a:schemeClr>
                </a:solidFill>
              </a:rPr>
              <a:t>Security</a:t>
            </a:r>
          </a:p>
          <a:p>
            <a:pPr marL="457200" indent="-457200">
              <a:buClr>
                <a:schemeClr val="accent1">
                  <a:lumMod val="75000"/>
                </a:schemeClr>
              </a:buClr>
              <a:buFont typeface="Arial" panose="020B0604020202020204" pitchFamily="34" charset="0"/>
              <a:buChar char="•"/>
            </a:pPr>
            <a:r>
              <a:rPr lang="en-GB" sz="2800" b="0" dirty="0">
                <a:solidFill>
                  <a:schemeClr val="tx2">
                    <a:lumMod val="75000"/>
                  </a:schemeClr>
                </a:solidFill>
              </a:rPr>
              <a:t>Maintenance</a:t>
            </a:r>
          </a:p>
          <a:p>
            <a:pPr marL="457200" indent="-457200">
              <a:buClr>
                <a:schemeClr val="accent1">
                  <a:lumMod val="75000"/>
                </a:schemeClr>
              </a:buClr>
              <a:buFont typeface="Arial" panose="020B0604020202020204" pitchFamily="34" charset="0"/>
              <a:buChar char="•"/>
            </a:pPr>
            <a:r>
              <a:rPr lang="en-GB" sz="2800" b="0" dirty="0">
                <a:solidFill>
                  <a:schemeClr val="tx2">
                    <a:lumMod val="75000"/>
                  </a:schemeClr>
                </a:solidFill>
              </a:rPr>
              <a:t>Disposal</a:t>
            </a:r>
          </a:p>
        </p:txBody>
      </p:sp>
      <p:sp>
        <p:nvSpPr>
          <p:cNvPr id="10" name="Circular Arrow 9"/>
          <p:cNvSpPr/>
          <p:nvPr/>
        </p:nvSpPr>
        <p:spPr>
          <a:xfrm rot="6174069">
            <a:off x="5077893" y="3752690"/>
            <a:ext cx="2635624" cy="2786191"/>
          </a:xfrm>
          <a:prstGeom prst="circularArrow">
            <a:avLst>
              <a:gd name="adj1" fmla="val 9332"/>
              <a:gd name="adj2" fmla="val 1553345"/>
              <a:gd name="adj3" fmla="val 8543547"/>
              <a:gd name="adj4" fmla="val 11058734"/>
              <a:gd name="adj5" fmla="val 1223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1" name="TextBox 10"/>
          <p:cNvSpPr txBox="1"/>
          <p:nvPr/>
        </p:nvSpPr>
        <p:spPr>
          <a:xfrm>
            <a:off x="5644799" y="4545621"/>
            <a:ext cx="1492717" cy="1200329"/>
          </a:xfrm>
          <a:prstGeom prst="rect">
            <a:avLst/>
          </a:prstGeom>
          <a:noFill/>
        </p:spPr>
        <p:txBody>
          <a:bodyPr wrap="none" rtlCol="0">
            <a:spAutoFit/>
          </a:bodyPr>
          <a:lstStyle/>
          <a:p>
            <a:pPr algn="ctr"/>
            <a:r>
              <a:rPr lang="en-GB" sz="3600" dirty="0">
                <a:solidFill>
                  <a:schemeClr val="accent1">
                    <a:lumMod val="75000"/>
                  </a:schemeClr>
                </a:solidFill>
              </a:rPr>
              <a:t>Whole</a:t>
            </a:r>
          </a:p>
          <a:p>
            <a:pPr algn="ctr"/>
            <a:r>
              <a:rPr lang="en-GB" sz="3600" dirty="0">
                <a:solidFill>
                  <a:schemeClr val="accent1">
                    <a:lumMod val="75000"/>
                  </a:schemeClr>
                </a:solidFill>
              </a:rPr>
              <a:t>Life</a:t>
            </a:r>
          </a:p>
        </p:txBody>
      </p:sp>
    </p:spTree>
    <p:extLst>
      <p:ext uri="{BB962C8B-B14F-4D97-AF65-F5344CB8AC3E}">
        <p14:creationId xmlns:p14="http://schemas.microsoft.com/office/powerpoint/2010/main" val="4183499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A031195.jpg"/>
          <p:cNvPicPr>
            <a:picLocks noGrp="1" noChangeAspect="1"/>
          </p:cNvPicPr>
          <p:nvPr>
            <p:ph type="pic" sz="quarter" idx="11"/>
          </p:nvPr>
        </p:nvPicPr>
        <p:blipFill>
          <a:blip r:embed="rId3" cstate="print"/>
          <a:srcRect t="16441" b="16441"/>
          <a:stretch>
            <a:fillRect/>
          </a:stretch>
        </p:blipFill>
        <p:spPr/>
      </p:pic>
      <p:sp>
        <p:nvSpPr>
          <p:cNvPr id="5" name="Title 4"/>
          <p:cNvSpPr>
            <a:spLocks noGrp="1"/>
          </p:cNvSpPr>
          <p:nvPr>
            <p:ph type="title"/>
          </p:nvPr>
        </p:nvSpPr>
        <p:spPr>
          <a:xfrm>
            <a:off x="4860032" y="3356992"/>
            <a:ext cx="4211960" cy="2592288"/>
          </a:xfrm>
        </p:spPr>
        <p:txBody>
          <a:bodyPr>
            <a:normAutofit/>
          </a:bodyPr>
          <a:lstStyle/>
          <a:p>
            <a:r>
              <a:rPr lang="en-GB" sz="4000" dirty="0">
                <a:solidFill>
                  <a:schemeClr val="bg1"/>
                </a:solidFill>
              </a:rPr>
              <a:t>Resource problems to look out for &amp; manage</a:t>
            </a:r>
          </a:p>
        </p:txBody>
      </p:sp>
      <p:sp>
        <p:nvSpPr>
          <p:cNvPr id="7" name="Text Placeholder 6"/>
          <p:cNvSpPr>
            <a:spLocks noGrp="1"/>
          </p:cNvSpPr>
          <p:nvPr>
            <p:ph type="body" sz="quarter" idx="12"/>
          </p:nvPr>
        </p:nvSpPr>
        <p:spPr>
          <a:xfrm>
            <a:off x="611560" y="44624"/>
            <a:ext cx="3816424" cy="5832177"/>
          </a:xfrm>
        </p:spPr>
        <p:txBody>
          <a:bodyPr>
            <a:noAutofit/>
          </a:bodyPr>
          <a:lstStyle/>
          <a:p>
            <a:pPr marL="342900" indent="-342900">
              <a:buClr>
                <a:schemeClr val="accent1">
                  <a:lumMod val="75000"/>
                </a:schemeClr>
              </a:buClr>
              <a:buFont typeface="Arial" panose="020B0604020202020204" pitchFamily="34" charset="0"/>
              <a:buChar char="•"/>
            </a:pPr>
            <a:r>
              <a:rPr lang="en-GB" sz="2400" b="0" dirty="0">
                <a:solidFill>
                  <a:schemeClr val="accent1">
                    <a:lumMod val="50000"/>
                  </a:schemeClr>
                </a:solidFill>
              </a:rPr>
              <a:t>Not enough at the right time</a:t>
            </a:r>
          </a:p>
          <a:p>
            <a:pPr marL="342900" indent="-342900">
              <a:buClr>
                <a:schemeClr val="accent1">
                  <a:lumMod val="75000"/>
                </a:schemeClr>
              </a:buClr>
              <a:buFont typeface="Arial" panose="020B0604020202020204" pitchFamily="34" charset="0"/>
              <a:buChar char="•"/>
            </a:pPr>
            <a:r>
              <a:rPr lang="en-GB" sz="2400" b="0" dirty="0">
                <a:solidFill>
                  <a:schemeClr val="accent1">
                    <a:lumMod val="50000"/>
                  </a:schemeClr>
                </a:solidFill>
              </a:rPr>
              <a:t>Enough available but at the wrong time</a:t>
            </a:r>
          </a:p>
          <a:p>
            <a:pPr marL="342900" indent="-342900">
              <a:buClr>
                <a:schemeClr val="accent1">
                  <a:lumMod val="75000"/>
                </a:schemeClr>
              </a:buClr>
              <a:buFont typeface="Arial" panose="020B0604020202020204" pitchFamily="34" charset="0"/>
              <a:buChar char="•"/>
            </a:pPr>
            <a:r>
              <a:rPr lang="en-GB" sz="2400" b="0" dirty="0">
                <a:solidFill>
                  <a:schemeClr val="accent1">
                    <a:lumMod val="50000"/>
                  </a:schemeClr>
                </a:solidFill>
              </a:rPr>
              <a:t>Poor quality</a:t>
            </a:r>
          </a:p>
          <a:p>
            <a:pPr marL="342900" indent="-342900">
              <a:buClr>
                <a:schemeClr val="accent1">
                  <a:lumMod val="75000"/>
                </a:schemeClr>
              </a:buClr>
              <a:buFont typeface="Arial" panose="020B0604020202020204" pitchFamily="34" charset="0"/>
              <a:buChar char="•"/>
            </a:pPr>
            <a:r>
              <a:rPr lang="en-GB" sz="2400" b="0" dirty="0">
                <a:solidFill>
                  <a:schemeClr val="accent1">
                    <a:lumMod val="50000"/>
                  </a:schemeClr>
                </a:solidFill>
              </a:rPr>
              <a:t>Wrong </a:t>
            </a:r>
            <a:r>
              <a:rPr lang="en-GB" sz="2400" b="0">
                <a:solidFill>
                  <a:schemeClr val="accent1">
                    <a:lumMod val="50000"/>
                  </a:schemeClr>
                </a:solidFill>
              </a:rPr>
              <a:t>type </a:t>
            </a:r>
          </a:p>
          <a:p>
            <a:pPr marL="342900" indent="-342900">
              <a:buClr>
                <a:schemeClr val="accent1">
                  <a:lumMod val="75000"/>
                </a:schemeClr>
              </a:buClr>
              <a:buFont typeface="Arial" panose="020B0604020202020204" pitchFamily="34" charset="0"/>
              <a:buChar char="•"/>
            </a:pPr>
            <a:r>
              <a:rPr lang="en-GB" sz="2400" b="0">
                <a:solidFill>
                  <a:schemeClr val="accent1">
                    <a:lumMod val="50000"/>
                  </a:schemeClr>
                </a:solidFill>
              </a:rPr>
              <a:t>Available </a:t>
            </a:r>
            <a:r>
              <a:rPr lang="en-GB" sz="2400" b="0" dirty="0">
                <a:solidFill>
                  <a:schemeClr val="accent1">
                    <a:lumMod val="50000"/>
                  </a:schemeClr>
                </a:solidFill>
              </a:rPr>
              <a:t>but not under your control</a:t>
            </a:r>
          </a:p>
          <a:p>
            <a:pPr marL="342900" indent="-342900">
              <a:buClr>
                <a:schemeClr val="accent1">
                  <a:lumMod val="75000"/>
                </a:schemeClr>
              </a:buClr>
              <a:buFont typeface="Arial" panose="020B0604020202020204" pitchFamily="34" charset="0"/>
              <a:buChar char="•"/>
            </a:pPr>
            <a:r>
              <a:rPr lang="en-GB" sz="2400" b="0" dirty="0">
                <a:solidFill>
                  <a:schemeClr val="accent1">
                    <a:lumMod val="50000"/>
                  </a:schemeClr>
                </a:solidFill>
              </a:rPr>
              <a:t>Not accessible – wrong place</a:t>
            </a:r>
          </a:p>
          <a:p>
            <a:pPr marL="342900" indent="-342900">
              <a:buClr>
                <a:schemeClr val="accent1">
                  <a:lumMod val="75000"/>
                </a:schemeClr>
              </a:buClr>
              <a:buFont typeface="Arial" panose="020B0604020202020204" pitchFamily="34" charset="0"/>
              <a:buChar char="•"/>
            </a:pPr>
            <a:r>
              <a:rPr lang="en-GB" sz="2400" b="0" dirty="0">
                <a:solidFill>
                  <a:schemeClr val="accent1">
                    <a:lumMod val="50000"/>
                  </a:schemeClr>
                </a:solidFill>
              </a:rPr>
              <a:t>No accountability/ management</a:t>
            </a:r>
          </a:p>
          <a:p>
            <a:pPr marL="342900" indent="-342900">
              <a:buClr>
                <a:schemeClr val="accent1">
                  <a:lumMod val="75000"/>
                </a:schemeClr>
              </a:buClr>
              <a:buFont typeface="Arial" panose="020B0604020202020204" pitchFamily="34" charset="0"/>
              <a:buChar char="•"/>
            </a:pPr>
            <a:r>
              <a:rPr lang="en-GB" sz="2400" b="0" dirty="0">
                <a:solidFill>
                  <a:schemeClr val="accent1">
                    <a:lumMod val="50000"/>
                  </a:schemeClr>
                </a:solidFill>
              </a:rPr>
              <a:t>Wasted due to lack of involvement in purchase or allocation</a:t>
            </a:r>
          </a:p>
        </p:txBody>
      </p:sp>
    </p:spTree>
    <p:extLst>
      <p:ext uri="{BB962C8B-B14F-4D97-AF65-F5344CB8AC3E}">
        <p14:creationId xmlns:p14="http://schemas.microsoft.com/office/powerpoint/2010/main" val="3072552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Marketing\AAT Publications\2015\Internal\Templates update\Images\49751_flipped.jpg"/>
          <p:cNvPicPr>
            <a:picLocks noGrp="1" noChangeAspect="1" noChangeArrowheads="1"/>
          </p:cNvPicPr>
          <p:nvPr>
            <p:ph type="pic" sz="quarter" idx="15"/>
          </p:nvPr>
        </p:nvPicPr>
        <p:blipFill>
          <a:blip r:embed="rId3" cstate="screen">
            <a:extLst>
              <a:ext uri="{28A0092B-C50C-407E-A947-70E740481C1C}">
                <a14:useLocalDpi xmlns:a14="http://schemas.microsoft.com/office/drawing/2010/main"/>
              </a:ext>
            </a:extLst>
          </a:blip>
          <a:srcRect t="129" b="129"/>
          <a:stretch>
            <a:fillRect/>
          </a:stretch>
        </p:blipFill>
        <p:spPr bwMode="auto">
          <a:xfrm>
            <a:off x="685800" y="159757"/>
            <a:ext cx="8153400" cy="542766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990600" y="287338"/>
            <a:ext cx="4191000" cy="4665662"/>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GB" dirty="0"/>
          </a:p>
        </p:txBody>
      </p:sp>
      <p:sp>
        <p:nvSpPr>
          <p:cNvPr id="3" name="Title 2"/>
          <p:cNvSpPr>
            <a:spLocks noGrp="1"/>
          </p:cNvSpPr>
          <p:nvPr>
            <p:ph type="title"/>
          </p:nvPr>
        </p:nvSpPr>
        <p:spPr/>
        <p:txBody>
          <a:bodyPr/>
          <a:lstStyle/>
          <a:p>
            <a:r>
              <a:rPr lang="en-GB" dirty="0"/>
              <a:t>Contents</a:t>
            </a:r>
          </a:p>
        </p:txBody>
      </p:sp>
      <p:graphicFrame>
        <p:nvGraphicFramePr>
          <p:cNvPr id="14" name="Table Placeholder 5"/>
          <p:cNvGraphicFramePr>
            <a:graphicFrameLocks noGrp="1"/>
          </p:cNvGraphicFramePr>
          <p:nvPr>
            <p:ph type="tbl" sz="quarter" idx="13"/>
            <p:extLst>
              <p:ext uri="{D42A27DB-BD31-4B8C-83A1-F6EECF244321}">
                <p14:modId xmlns:p14="http://schemas.microsoft.com/office/powerpoint/2010/main" val="1620256490"/>
              </p:ext>
            </p:extLst>
          </p:nvPr>
        </p:nvGraphicFramePr>
        <p:xfrm>
          <a:off x="1219200" y="1484784"/>
          <a:ext cx="3733800" cy="3017520"/>
        </p:xfrm>
        <a:graphic>
          <a:graphicData uri="http://schemas.openxmlformats.org/drawingml/2006/table">
            <a:tbl>
              <a:tblPr firstRow="1" bandRow="1">
                <a:tableStyleId>{0E3FDE45-AF77-4B5C-9715-49D594BDF05E}</a:tableStyleId>
              </a:tblPr>
              <a:tblGrid>
                <a:gridCol w="208280">
                  <a:extLst>
                    <a:ext uri="{9D8B030D-6E8A-4147-A177-3AD203B41FA5}">
                      <a16:colId xmlns="" xmlns:a16="http://schemas.microsoft.com/office/drawing/2014/main" val="20000"/>
                    </a:ext>
                  </a:extLst>
                </a:gridCol>
                <a:gridCol w="3525520">
                  <a:extLst>
                    <a:ext uri="{9D8B030D-6E8A-4147-A177-3AD203B41FA5}">
                      <a16:colId xmlns="" xmlns:a16="http://schemas.microsoft.com/office/drawing/2014/main" val="20001"/>
                    </a:ext>
                  </a:extLst>
                </a:gridCol>
              </a:tblGrid>
              <a:tr h="601996">
                <a:tc>
                  <a:txBody>
                    <a:bodyPr/>
                    <a:lstStyle/>
                    <a:p>
                      <a:pPr algn="l"/>
                      <a:r>
                        <a:rPr lang="en-GB" b="1" dirty="0"/>
                        <a:t>1</a:t>
                      </a:r>
                    </a:p>
                  </a:txBody>
                  <a:tcPr>
                    <a:lnL>
                      <a:noFill/>
                    </a:lnL>
                    <a:lnR>
                      <a:noFill/>
                    </a:lnR>
                    <a:lnT w="1905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spcBef>
                          <a:spcPts val="0"/>
                        </a:spcBef>
                        <a:spcAft>
                          <a:spcPts val="600"/>
                        </a:spcAft>
                        <a:buClr>
                          <a:srgbClr val="0AA745"/>
                        </a:buClr>
                        <a:buFont typeface="Arial" panose="020B0604020202020204" pitchFamily="34" charset="0"/>
                        <a:buNone/>
                      </a:pPr>
                      <a:r>
                        <a:rPr lang="en-GB" sz="1800" b="1" dirty="0">
                          <a:latin typeface="Arial" charset="0"/>
                          <a:cs typeface="Arial" charset="0"/>
                        </a:rPr>
                        <a:t>Understand how to plan resource needs with the team to meet team and project objectives</a:t>
                      </a:r>
                      <a:r>
                        <a:rPr lang="en-GB" sz="1800" b="0" dirty="0">
                          <a:latin typeface="Arial" charset="0"/>
                          <a:cs typeface="Arial" charset="0"/>
                        </a:rPr>
                        <a:t>.</a:t>
                      </a:r>
                    </a:p>
                  </a:txBody>
                  <a:tcPr>
                    <a:lnL>
                      <a:noFill/>
                    </a:lnL>
                    <a:lnR>
                      <a:noFill/>
                    </a:lnR>
                    <a:lnT w="19050" cap="flat" cmpd="sng" algn="ctr">
                      <a:no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782595">
                <a:tc>
                  <a:txBody>
                    <a:bodyPr/>
                    <a:lstStyle/>
                    <a:p>
                      <a:pPr algn="l"/>
                      <a:r>
                        <a:rPr lang="en-GB" b="1" dirty="0"/>
                        <a:t>2</a:t>
                      </a:r>
                    </a:p>
                  </a:txBody>
                  <a:tcP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1" dirty="0">
                          <a:latin typeface="Arial" charset="0"/>
                          <a:cs typeface="Arial" charset="0"/>
                        </a:rPr>
                        <a:t>Understand the need for change to resource requirements.</a:t>
                      </a:r>
                    </a:p>
                  </a:txBody>
                  <a:tcP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547816">
                <a:tc>
                  <a:txBody>
                    <a:bodyPr/>
                    <a:lstStyle/>
                    <a:p>
                      <a:pPr algn="l"/>
                      <a:r>
                        <a:rPr lang="en-GB" b="1" dirty="0"/>
                        <a:t>3</a:t>
                      </a:r>
                    </a:p>
                  </a:txBody>
                  <a:tcP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1" dirty="0">
                          <a:latin typeface="Arial" charset="0"/>
                          <a:cs typeface="Arial" charset="0"/>
                        </a:rPr>
                        <a:t>Be able to monitor, record &amp; control resources within the work area.</a:t>
                      </a:r>
                    </a:p>
                  </a:txBody>
                  <a:tcP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sp>
        <p:nvSpPr>
          <p:cNvPr id="5" name="Slide Number Placeholder 4"/>
          <p:cNvSpPr>
            <a:spLocks noGrp="1"/>
          </p:cNvSpPr>
          <p:nvPr>
            <p:ph type="sldNum" sz="quarter" idx="12"/>
          </p:nvPr>
        </p:nvSpPr>
        <p:spPr/>
        <p:txBody>
          <a:bodyPr/>
          <a:lstStyle/>
          <a:p>
            <a:fld id="{B6F15528-21DE-4FAA-801E-634DDDAF4B2B}" type="slidenum">
              <a:rPr lang="en-US" smtClean="0"/>
              <a:pPr/>
              <a:t>2</a:t>
            </a:fld>
            <a:endParaRPr lang="en-US" dirty="0"/>
          </a:p>
        </p:txBody>
      </p:sp>
    </p:spTree>
    <p:extLst>
      <p:ext uri="{BB962C8B-B14F-4D97-AF65-F5344CB8AC3E}">
        <p14:creationId xmlns:p14="http://schemas.microsoft.com/office/powerpoint/2010/main" val="42118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5255" b="5255"/>
          <a:stretch>
            <a:fillRect/>
          </a:stretch>
        </p:blipFill>
        <p:spPr/>
      </p:pic>
      <p:sp>
        <p:nvSpPr>
          <p:cNvPr id="5" name="Title 4"/>
          <p:cNvSpPr>
            <a:spLocks noGrp="1"/>
          </p:cNvSpPr>
          <p:nvPr>
            <p:ph type="title"/>
          </p:nvPr>
        </p:nvSpPr>
        <p:spPr/>
        <p:txBody>
          <a:bodyPr/>
          <a:lstStyle/>
          <a:p>
            <a:r>
              <a:rPr lang="en-GB" dirty="0">
                <a:solidFill>
                  <a:schemeClr val="bg1"/>
                </a:solidFill>
              </a:rPr>
              <a:t>How can we monitor resources</a:t>
            </a:r>
          </a:p>
        </p:txBody>
      </p:sp>
      <p:sp>
        <p:nvSpPr>
          <p:cNvPr id="7" name="Text Placeholder 6"/>
          <p:cNvSpPr>
            <a:spLocks noGrp="1"/>
          </p:cNvSpPr>
          <p:nvPr>
            <p:ph type="body" sz="quarter" idx="12"/>
          </p:nvPr>
        </p:nvSpPr>
        <p:spPr>
          <a:xfrm>
            <a:off x="4788024" y="189111"/>
            <a:ext cx="4104456" cy="5832177"/>
          </a:xfrm>
        </p:spPr>
        <p:txBody>
          <a:bodyPr anchor="t">
            <a:noAutofit/>
          </a:bodyPr>
          <a:lstStyle/>
          <a:p>
            <a:pPr marL="342900" indent="-342900">
              <a:buClr>
                <a:schemeClr val="accent1">
                  <a:lumMod val="75000"/>
                </a:schemeClr>
              </a:buClr>
              <a:buFont typeface="Arial" panose="020B0604020202020204" pitchFamily="34" charset="0"/>
              <a:buChar char="•"/>
            </a:pPr>
            <a:r>
              <a:rPr lang="en-GB" sz="2400" b="0" dirty="0">
                <a:solidFill>
                  <a:schemeClr val="accent2">
                    <a:lumMod val="50000"/>
                  </a:schemeClr>
                </a:solidFill>
              </a:rPr>
              <a:t>Inventories</a:t>
            </a:r>
          </a:p>
          <a:p>
            <a:pPr marL="342900" indent="-342900">
              <a:buClr>
                <a:schemeClr val="accent1">
                  <a:lumMod val="75000"/>
                </a:schemeClr>
              </a:buClr>
              <a:buFont typeface="Arial" panose="020B0604020202020204" pitchFamily="34" charset="0"/>
              <a:buChar char="•"/>
            </a:pPr>
            <a:r>
              <a:rPr lang="en-GB" sz="2400" b="0" dirty="0">
                <a:solidFill>
                  <a:schemeClr val="accent2">
                    <a:lumMod val="50000"/>
                  </a:schemeClr>
                </a:solidFill>
              </a:rPr>
              <a:t>Stock sheets</a:t>
            </a:r>
          </a:p>
          <a:p>
            <a:pPr marL="342900" indent="-342900">
              <a:buClr>
                <a:schemeClr val="accent1">
                  <a:lumMod val="75000"/>
                </a:schemeClr>
              </a:buClr>
              <a:buFont typeface="Arial" panose="020B0604020202020204" pitchFamily="34" charset="0"/>
              <a:buChar char="•"/>
            </a:pPr>
            <a:r>
              <a:rPr lang="en-GB" sz="2400" b="0" dirty="0">
                <a:solidFill>
                  <a:schemeClr val="accent2">
                    <a:lumMod val="50000"/>
                  </a:schemeClr>
                </a:solidFill>
              </a:rPr>
              <a:t>Time sheets</a:t>
            </a:r>
          </a:p>
          <a:p>
            <a:pPr marL="342900" indent="-342900">
              <a:buClr>
                <a:schemeClr val="accent1">
                  <a:lumMod val="75000"/>
                </a:schemeClr>
              </a:buClr>
              <a:buFont typeface="Arial" panose="020B0604020202020204" pitchFamily="34" charset="0"/>
              <a:buChar char="•"/>
            </a:pPr>
            <a:r>
              <a:rPr lang="en-GB" sz="2400" b="0" dirty="0">
                <a:solidFill>
                  <a:schemeClr val="accent2">
                    <a:lumMod val="50000"/>
                  </a:schemeClr>
                </a:solidFill>
              </a:rPr>
              <a:t>Mileage records</a:t>
            </a:r>
          </a:p>
          <a:p>
            <a:pPr marL="342900" indent="-342900">
              <a:buClr>
                <a:schemeClr val="accent1">
                  <a:lumMod val="75000"/>
                </a:schemeClr>
              </a:buClr>
              <a:buFont typeface="Arial" panose="020B0604020202020204" pitchFamily="34" charset="0"/>
              <a:buChar char="•"/>
            </a:pPr>
            <a:r>
              <a:rPr lang="en-GB" sz="2400" b="0" dirty="0">
                <a:solidFill>
                  <a:schemeClr val="accent2">
                    <a:lumMod val="50000"/>
                  </a:schemeClr>
                </a:solidFill>
              </a:rPr>
              <a:t>Leave records</a:t>
            </a:r>
          </a:p>
          <a:p>
            <a:pPr marL="342900" indent="-342900">
              <a:buClr>
                <a:schemeClr val="accent1">
                  <a:lumMod val="75000"/>
                </a:schemeClr>
              </a:buClr>
              <a:buFont typeface="Arial" panose="020B0604020202020204" pitchFamily="34" charset="0"/>
              <a:buChar char="•"/>
            </a:pPr>
            <a:r>
              <a:rPr lang="en-GB" sz="2400" b="0" dirty="0">
                <a:solidFill>
                  <a:schemeClr val="accent2">
                    <a:lumMod val="50000"/>
                  </a:schemeClr>
                </a:solidFill>
              </a:rPr>
              <a:t>Budgets</a:t>
            </a:r>
          </a:p>
          <a:p>
            <a:pPr marL="342900" indent="-342900">
              <a:spcAft>
                <a:spcPts val="1200"/>
              </a:spcAft>
              <a:buClr>
                <a:schemeClr val="accent1">
                  <a:lumMod val="75000"/>
                </a:schemeClr>
              </a:buClr>
              <a:buFont typeface="Arial" panose="020B0604020202020204" pitchFamily="34" charset="0"/>
              <a:buChar char="•"/>
            </a:pPr>
            <a:r>
              <a:rPr lang="en-GB" sz="2400" b="0" dirty="0">
                <a:solidFill>
                  <a:schemeClr val="accent2">
                    <a:lumMod val="50000"/>
                  </a:schemeClr>
                </a:solidFill>
              </a:rPr>
              <a:t>Sales records</a:t>
            </a:r>
          </a:p>
          <a:p>
            <a:pPr marL="342900" indent="-342900">
              <a:buClr>
                <a:schemeClr val="accent1">
                  <a:lumMod val="75000"/>
                </a:schemeClr>
              </a:buClr>
              <a:buFont typeface="Wingdings" panose="05000000000000000000" pitchFamily="2" charset="2"/>
              <a:buChar char="Ø"/>
            </a:pPr>
            <a:r>
              <a:rPr lang="en-GB" sz="2400" b="0" dirty="0">
                <a:solidFill>
                  <a:schemeClr val="accent2">
                    <a:lumMod val="50000"/>
                  </a:schemeClr>
                </a:solidFill>
              </a:rPr>
              <a:t>Accurate</a:t>
            </a:r>
          </a:p>
          <a:p>
            <a:pPr marL="342900" indent="-342900">
              <a:buClr>
                <a:schemeClr val="accent1">
                  <a:lumMod val="75000"/>
                </a:schemeClr>
              </a:buClr>
              <a:buFont typeface="Wingdings" panose="05000000000000000000" pitchFamily="2" charset="2"/>
              <a:buChar char="Ø"/>
            </a:pPr>
            <a:r>
              <a:rPr lang="en-GB" sz="2400" b="0" dirty="0">
                <a:solidFill>
                  <a:schemeClr val="accent2">
                    <a:lumMod val="50000"/>
                  </a:schemeClr>
                </a:solidFill>
              </a:rPr>
              <a:t>Relevant</a:t>
            </a:r>
          </a:p>
          <a:p>
            <a:pPr marL="342900" indent="-342900">
              <a:buClr>
                <a:schemeClr val="accent1">
                  <a:lumMod val="75000"/>
                </a:schemeClr>
              </a:buClr>
              <a:buFont typeface="Wingdings" panose="05000000000000000000" pitchFamily="2" charset="2"/>
              <a:buChar char="Ø"/>
            </a:pPr>
            <a:r>
              <a:rPr lang="en-GB" sz="2400" b="0" dirty="0">
                <a:solidFill>
                  <a:schemeClr val="accent2">
                    <a:lumMod val="50000"/>
                  </a:schemeClr>
                </a:solidFill>
              </a:rPr>
              <a:t>Appropriate</a:t>
            </a:r>
          </a:p>
          <a:p>
            <a:pPr marL="342900" indent="-342900">
              <a:buClr>
                <a:schemeClr val="accent1">
                  <a:lumMod val="75000"/>
                </a:schemeClr>
              </a:buClr>
              <a:buFont typeface="Wingdings" panose="05000000000000000000" pitchFamily="2" charset="2"/>
              <a:buChar char="Ø"/>
            </a:pPr>
            <a:r>
              <a:rPr lang="en-GB" sz="2400" b="0" dirty="0">
                <a:solidFill>
                  <a:schemeClr val="accent2">
                    <a:lumMod val="50000"/>
                  </a:schemeClr>
                </a:solidFill>
              </a:rPr>
              <a:t>Up to date</a:t>
            </a:r>
          </a:p>
          <a:p>
            <a:pPr marL="342900" indent="-342900">
              <a:buClr>
                <a:schemeClr val="accent1">
                  <a:lumMod val="75000"/>
                </a:schemeClr>
              </a:buClr>
              <a:buFont typeface="Wingdings" panose="05000000000000000000" pitchFamily="2" charset="2"/>
              <a:buChar char="Ø"/>
            </a:pPr>
            <a:r>
              <a:rPr lang="en-GB" sz="2400" b="0" dirty="0">
                <a:solidFill>
                  <a:schemeClr val="accent2">
                    <a:lumMod val="50000"/>
                  </a:schemeClr>
                </a:solidFill>
              </a:rPr>
              <a:t>Secure</a:t>
            </a:r>
          </a:p>
          <a:p>
            <a:pPr marL="342900" indent="-342900">
              <a:buClr>
                <a:schemeClr val="accent1">
                  <a:lumMod val="75000"/>
                </a:schemeClr>
              </a:buClr>
              <a:buFont typeface="Wingdings" panose="05000000000000000000" pitchFamily="2" charset="2"/>
              <a:buChar char="Ø"/>
            </a:pPr>
            <a:r>
              <a:rPr lang="en-GB" sz="2400" b="0" dirty="0">
                <a:solidFill>
                  <a:schemeClr val="accent2">
                    <a:lumMod val="50000"/>
                  </a:schemeClr>
                </a:solidFill>
              </a:rPr>
              <a:t>Comply with regulations</a:t>
            </a:r>
          </a:p>
        </p:txBody>
      </p:sp>
    </p:spTree>
    <p:extLst>
      <p:ext uri="{BB962C8B-B14F-4D97-AF65-F5344CB8AC3E}">
        <p14:creationId xmlns:p14="http://schemas.microsoft.com/office/powerpoint/2010/main" val="409689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489775159.jpg"/>
          <p:cNvPicPr>
            <a:picLocks noGrp="1" noChangeAspect="1"/>
          </p:cNvPicPr>
          <p:nvPr>
            <p:ph type="pic" sz="quarter" idx="11"/>
          </p:nvPr>
        </p:nvPicPr>
        <p:blipFill>
          <a:blip r:embed="rId3" cstate="print"/>
          <a:srcRect t="60" b="60"/>
          <a:stretch>
            <a:fillRect/>
          </a:stretch>
        </p:blipFill>
        <p:spPr/>
      </p:pic>
      <p:sp>
        <p:nvSpPr>
          <p:cNvPr id="8" name="Table Placeholder 7"/>
          <p:cNvSpPr>
            <a:spLocks noGrp="1"/>
          </p:cNvSpPr>
          <p:nvPr>
            <p:ph type="tbl" sz="quarter" idx="13"/>
          </p:nvPr>
        </p:nvSpPr>
        <p:spPr/>
      </p:sp>
      <p:sp>
        <p:nvSpPr>
          <p:cNvPr id="21506" name="Rectangle 2"/>
          <p:cNvSpPr>
            <a:spLocks noGrp="1" noChangeArrowheads="1"/>
          </p:cNvSpPr>
          <p:nvPr>
            <p:ph type="title"/>
          </p:nvPr>
        </p:nvSpPr>
        <p:spPr>
          <a:xfrm>
            <a:off x="5148064" y="4221088"/>
            <a:ext cx="3995936" cy="1800200"/>
          </a:xfrm>
        </p:spPr>
        <p:txBody>
          <a:bodyPr/>
          <a:lstStyle/>
          <a:p>
            <a:pPr>
              <a:defRPr/>
            </a:pPr>
            <a:r>
              <a:rPr lang="en-GB" sz="3600" dirty="0">
                <a:solidFill>
                  <a:schemeClr val="accent4">
                    <a:lumMod val="20000"/>
                    <a:lumOff val="80000"/>
                  </a:schemeClr>
                </a:solidFill>
              </a:rPr>
              <a:t>Factors that impact on resources</a:t>
            </a:r>
            <a:endParaRPr lang="en-US" sz="3600" dirty="0">
              <a:solidFill>
                <a:schemeClr val="accent4">
                  <a:lumMod val="20000"/>
                  <a:lumOff val="80000"/>
                </a:schemeClr>
              </a:solidFill>
            </a:endParaRPr>
          </a:p>
        </p:txBody>
      </p:sp>
      <p:sp>
        <p:nvSpPr>
          <p:cNvPr id="36867" name="Rectangle 3"/>
          <p:cNvSpPr>
            <a:spLocks noGrp="1" noChangeArrowheads="1"/>
          </p:cNvSpPr>
          <p:nvPr>
            <p:ph type="body" sz="quarter" idx="12"/>
          </p:nvPr>
        </p:nvSpPr>
        <p:spPr bwMode="auto">
          <a:xfrm>
            <a:off x="467544" y="260648"/>
            <a:ext cx="3960440" cy="4824536"/>
          </a:xfrm>
          <a:noFill/>
          <a:ln>
            <a:miter lim="800000"/>
            <a:headEnd/>
            <a:tailEnd/>
          </a:ln>
        </p:spPr>
        <p:txBody>
          <a:bodyPr vert="horz" wrap="square" lIns="91440" tIns="45720" rIns="91440" bIns="45720" numCol="1" anchor="t" anchorCtr="0" compatLnSpc="1">
            <a:prstTxWarp prst="textNoShape">
              <a:avLst/>
            </a:prstTxWarp>
            <a:noAutofit/>
          </a:bodyPr>
          <a:lstStyle/>
          <a:p>
            <a:pPr>
              <a:buClr>
                <a:schemeClr val="accent1">
                  <a:lumMod val="60000"/>
                  <a:lumOff val="40000"/>
                </a:schemeClr>
              </a:buClr>
              <a:buNone/>
            </a:pPr>
            <a:r>
              <a:rPr lang="en-GB" sz="4400" b="0" dirty="0">
                <a:solidFill>
                  <a:schemeClr val="accent4">
                    <a:lumMod val="60000"/>
                    <a:lumOff val="40000"/>
                  </a:schemeClr>
                </a:solidFill>
                <a:latin typeface="Arial" charset="0"/>
                <a:cs typeface="Arial" charset="0"/>
              </a:rPr>
              <a:t>S</a:t>
            </a:r>
            <a:r>
              <a:rPr lang="en-GB" sz="3600" b="0" dirty="0">
                <a:latin typeface="Arial" charset="0"/>
                <a:cs typeface="Arial" charset="0"/>
              </a:rPr>
              <a:t>ocial</a:t>
            </a:r>
          </a:p>
          <a:p>
            <a:pPr>
              <a:buClr>
                <a:schemeClr val="accent1">
                  <a:lumMod val="60000"/>
                  <a:lumOff val="40000"/>
                </a:schemeClr>
              </a:buClr>
              <a:buNone/>
            </a:pPr>
            <a:r>
              <a:rPr lang="en-GB" sz="4400" b="0" dirty="0">
                <a:solidFill>
                  <a:schemeClr val="accent4">
                    <a:lumMod val="60000"/>
                    <a:lumOff val="40000"/>
                  </a:schemeClr>
                </a:solidFill>
                <a:latin typeface="Arial" charset="0"/>
                <a:cs typeface="Arial" charset="0"/>
              </a:rPr>
              <a:t>T</a:t>
            </a:r>
            <a:r>
              <a:rPr lang="en-GB" sz="3600" b="0" dirty="0">
                <a:latin typeface="Arial" charset="0"/>
                <a:cs typeface="Arial" charset="0"/>
              </a:rPr>
              <a:t>echnical</a:t>
            </a:r>
          </a:p>
          <a:p>
            <a:pPr>
              <a:buClr>
                <a:schemeClr val="accent1">
                  <a:lumMod val="60000"/>
                  <a:lumOff val="40000"/>
                </a:schemeClr>
              </a:buClr>
              <a:buNone/>
            </a:pPr>
            <a:r>
              <a:rPr lang="en-GB" sz="4400" b="0" dirty="0">
                <a:solidFill>
                  <a:schemeClr val="accent4">
                    <a:lumMod val="60000"/>
                    <a:lumOff val="40000"/>
                  </a:schemeClr>
                </a:solidFill>
                <a:latin typeface="Arial" charset="0"/>
                <a:cs typeface="Arial" charset="0"/>
              </a:rPr>
              <a:t>E</a:t>
            </a:r>
            <a:r>
              <a:rPr lang="en-GB" sz="3600" b="0" dirty="0">
                <a:latin typeface="Arial" charset="0"/>
                <a:cs typeface="Arial" charset="0"/>
              </a:rPr>
              <a:t>conomic</a:t>
            </a:r>
          </a:p>
          <a:p>
            <a:pPr>
              <a:buClr>
                <a:schemeClr val="accent1">
                  <a:lumMod val="60000"/>
                  <a:lumOff val="40000"/>
                </a:schemeClr>
              </a:buClr>
              <a:buNone/>
            </a:pPr>
            <a:r>
              <a:rPr lang="en-GB" sz="4400" b="0" dirty="0">
                <a:solidFill>
                  <a:schemeClr val="accent4">
                    <a:lumMod val="60000"/>
                    <a:lumOff val="40000"/>
                  </a:schemeClr>
                </a:solidFill>
                <a:latin typeface="Arial" charset="0"/>
                <a:cs typeface="Arial" charset="0"/>
              </a:rPr>
              <a:t>E</a:t>
            </a:r>
            <a:r>
              <a:rPr lang="en-GB" sz="3600" b="0" dirty="0">
                <a:latin typeface="Arial" charset="0"/>
                <a:cs typeface="Arial" charset="0"/>
              </a:rPr>
              <a:t>nvironmental</a:t>
            </a:r>
          </a:p>
          <a:p>
            <a:pPr>
              <a:buClr>
                <a:schemeClr val="accent1">
                  <a:lumMod val="60000"/>
                  <a:lumOff val="40000"/>
                </a:schemeClr>
              </a:buClr>
              <a:buNone/>
            </a:pPr>
            <a:r>
              <a:rPr lang="en-GB" sz="4400" b="0" dirty="0">
                <a:solidFill>
                  <a:schemeClr val="accent4">
                    <a:lumMod val="60000"/>
                    <a:lumOff val="40000"/>
                  </a:schemeClr>
                </a:solidFill>
                <a:latin typeface="Arial" charset="0"/>
                <a:cs typeface="Arial" charset="0"/>
              </a:rPr>
              <a:t>P</a:t>
            </a:r>
            <a:r>
              <a:rPr lang="en-GB" sz="3600" b="0" dirty="0">
                <a:latin typeface="Arial" charset="0"/>
                <a:cs typeface="Arial" charset="0"/>
              </a:rPr>
              <a:t>olitical</a:t>
            </a:r>
          </a:p>
          <a:p>
            <a:pPr>
              <a:buClr>
                <a:schemeClr val="accent1">
                  <a:lumMod val="60000"/>
                  <a:lumOff val="40000"/>
                </a:schemeClr>
              </a:buClr>
              <a:buNone/>
            </a:pPr>
            <a:r>
              <a:rPr lang="en-GB" sz="4400" b="0" dirty="0">
                <a:solidFill>
                  <a:schemeClr val="accent4">
                    <a:lumMod val="60000"/>
                    <a:lumOff val="40000"/>
                  </a:schemeClr>
                </a:solidFill>
                <a:latin typeface="Arial" charset="0"/>
                <a:cs typeface="Arial" charset="0"/>
              </a:rPr>
              <a:t>L</a:t>
            </a:r>
            <a:r>
              <a:rPr lang="en-GB" sz="3600" b="0" dirty="0">
                <a:latin typeface="Arial" charset="0"/>
                <a:cs typeface="Arial" charset="0"/>
              </a:rPr>
              <a:t>egal</a:t>
            </a:r>
          </a:p>
          <a:p>
            <a:pPr>
              <a:buClr>
                <a:schemeClr val="accent1">
                  <a:lumMod val="60000"/>
                  <a:lumOff val="40000"/>
                </a:schemeClr>
              </a:buClr>
              <a:buNone/>
            </a:pPr>
            <a:r>
              <a:rPr lang="en-GB" sz="4400" b="0" dirty="0">
                <a:solidFill>
                  <a:schemeClr val="accent4">
                    <a:lumMod val="60000"/>
                    <a:lumOff val="40000"/>
                  </a:schemeClr>
                </a:solidFill>
                <a:latin typeface="Arial" charset="0"/>
                <a:cs typeface="Arial" charset="0"/>
              </a:rPr>
              <a:t>E</a:t>
            </a:r>
            <a:r>
              <a:rPr lang="en-GB" sz="3600" b="0" dirty="0">
                <a:latin typeface="Arial" charset="0"/>
                <a:cs typeface="Arial" charset="0"/>
              </a:rPr>
              <a:t>thical</a:t>
            </a:r>
          </a:p>
        </p:txBody>
      </p:sp>
      <p:sp>
        <p:nvSpPr>
          <p:cNvPr id="36869" name="TextBox 10"/>
          <p:cNvSpPr txBox="1">
            <a:spLocks noChangeArrowheads="1"/>
          </p:cNvSpPr>
          <p:nvPr/>
        </p:nvSpPr>
        <p:spPr bwMode="auto">
          <a:xfrm>
            <a:off x="2746123" y="5373216"/>
            <a:ext cx="2132013" cy="400050"/>
          </a:xfrm>
          <a:prstGeom prst="rect">
            <a:avLst/>
          </a:prstGeom>
          <a:noFill/>
          <a:ln w="9525">
            <a:noFill/>
            <a:miter lim="800000"/>
            <a:headEnd/>
            <a:tailEnd/>
          </a:ln>
        </p:spPr>
        <p:txBody>
          <a:bodyPr>
            <a:spAutoFit/>
          </a:bodyPr>
          <a:lstStyle/>
          <a:p>
            <a:r>
              <a:rPr lang="en-GB" sz="2000" i="1" dirty="0"/>
              <a:t>(Ian Favell 2004)</a:t>
            </a:r>
          </a:p>
        </p:txBody>
      </p:sp>
    </p:spTree>
    <p:extLst>
      <p:ext uri="{BB962C8B-B14F-4D97-AF65-F5344CB8AC3E}">
        <p14:creationId xmlns:p14="http://schemas.microsoft.com/office/powerpoint/2010/main" val="1526838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19811" name="Group 3"/>
          <p:cNvGraphicFramePr>
            <a:graphicFrameLocks noGrp="1"/>
          </p:cNvGraphicFramePr>
          <p:nvPr>
            <p:extLst>
              <p:ext uri="{D42A27DB-BD31-4B8C-83A1-F6EECF244321}">
                <p14:modId xmlns:p14="http://schemas.microsoft.com/office/powerpoint/2010/main" val="3033659549"/>
              </p:ext>
            </p:extLst>
          </p:nvPr>
        </p:nvGraphicFramePr>
        <p:xfrm>
          <a:off x="683568" y="980728"/>
          <a:ext cx="8139436" cy="5138928"/>
        </p:xfrm>
        <a:graphic>
          <a:graphicData uri="http://schemas.openxmlformats.org/drawingml/2006/table">
            <a:tbl>
              <a:tblPr/>
              <a:tblGrid>
                <a:gridCol w="2034859">
                  <a:extLst>
                    <a:ext uri="{9D8B030D-6E8A-4147-A177-3AD203B41FA5}">
                      <a16:colId xmlns="" xmlns:a16="http://schemas.microsoft.com/office/drawing/2014/main" val="20000"/>
                    </a:ext>
                  </a:extLst>
                </a:gridCol>
                <a:gridCol w="636226">
                  <a:extLst>
                    <a:ext uri="{9D8B030D-6E8A-4147-A177-3AD203B41FA5}">
                      <a16:colId xmlns="" xmlns:a16="http://schemas.microsoft.com/office/drawing/2014/main" val="20001"/>
                    </a:ext>
                  </a:extLst>
                </a:gridCol>
                <a:gridCol w="1398633">
                  <a:extLst>
                    <a:ext uri="{9D8B030D-6E8A-4147-A177-3AD203B41FA5}">
                      <a16:colId xmlns="" xmlns:a16="http://schemas.microsoft.com/office/drawing/2014/main" val="20002"/>
                    </a:ext>
                  </a:extLst>
                </a:gridCol>
                <a:gridCol w="1334783">
                  <a:extLst>
                    <a:ext uri="{9D8B030D-6E8A-4147-A177-3AD203B41FA5}">
                      <a16:colId xmlns="" xmlns:a16="http://schemas.microsoft.com/office/drawing/2014/main" val="20003"/>
                    </a:ext>
                  </a:extLst>
                </a:gridCol>
                <a:gridCol w="700076">
                  <a:extLst>
                    <a:ext uri="{9D8B030D-6E8A-4147-A177-3AD203B41FA5}">
                      <a16:colId xmlns="" xmlns:a16="http://schemas.microsoft.com/office/drawing/2014/main" val="20004"/>
                    </a:ext>
                  </a:extLst>
                </a:gridCol>
                <a:gridCol w="2034859">
                  <a:extLst>
                    <a:ext uri="{9D8B030D-6E8A-4147-A177-3AD203B41FA5}">
                      <a16:colId xmlns="" xmlns:a16="http://schemas.microsoft.com/office/drawing/2014/main" val="20005"/>
                    </a:ext>
                  </a:extLst>
                </a:gridCol>
              </a:tblGrid>
              <a:tr h="1758281">
                <a:tc gridSpan="2">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0" u="none" strike="noStrike" cap="none" normalizeH="0" baseline="0" dirty="0">
                          <a:ln>
                            <a:noFill/>
                          </a:ln>
                          <a:solidFill>
                            <a:schemeClr val="accent5">
                              <a:lumMod val="50000"/>
                            </a:schemeClr>
                          </a:solidFill>
                          <a:effectLst/>
                          <a:latin typeface="Arial" charset="0"/>
                          <a:cs typeface="Times New Roman" pitchFamily="18" charset="0"/>
                        </a:rPr>
                        <a:t>Socio-cultural</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chemeClr val="accent5">
                              <a:lumMod val="50000"/>
                            </a:schemeClr>
                          </a:solidFill>
                          <a:effectLst/>
                          <a:latin typeface="Arial" charset="0"/>
                          <a:cs typeface="Times New Roman" pitchFamily="18" charset="0"/>
                        </a:rPr>
                        <a:t>Population demographics</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chemeClr val="accent5">
                              <a:lumMod val="50000"/>
                            </a:schemeClr>
                          </a:solidFill>
                          <a:effectLst/>
                          <a:latin typeface="Arial" charset="0"/>
                          <a:cs typeface="Times New Roman" pitchFamily="18" charset="0"/>
                        </a:rPr>
                        <a:t>Income distribution</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chemeClr val="accent5">
                              <a:lumMod val="50000"/>
                            </a:schemeClr>
                          </a:solidFill>
                          <a:effectLst/>
                          <a:latin typeface="Arial" charset="0"/>
                          <a:cs typeface="Times New Roman" pitchFamily="18" charset="0"/>
                        </a:rPr>
                        <a:t>Social mobility</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chemeClr val="accent5">
                              <a:lumMod val="50000"/>
                            </a:schemeClr>
                          </a:solidFill>
                          <a:effectLst/>
                          <a:latin typeface="Arial" charset="0"/>
                          <a:cs typeface="Times New Roman" pitchFamily="18" charset="0"/>
                        </a:rPr>
                        <a:t>Life style changes</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chemeClr val="accent5">
                              <a:lumMod val="50000"/>
                            </a:schemeClr>
                          </a:solidFill>
                          <a:effectLst/>
                          <a:latin typeface="Arial" charset="0"/>
                          <a:cs typeface="Times New Roman" pitchFamily="18" charset="0"/>
                        </a:rPr>
                        <a:t>Attitudes to work and leisure</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chemeClr val="accent5">
                              <a:lumMod val="50000"/>
                            </a:schemeClr>
                          </a:solidFill>
                          <a:effectLst/>
                          <a:latin typeface="Arial" charset="0"/>
                          <a:cs typeface="Times New Roman" pitchFamily="18" charset="0"/>
                        </a:rPr>
                        <a:t>Consumerism</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chemeClr val="accent5">
                              <a:lumMod val="50000"/>
                            </a:schemeClr>
                          </a:solidFill>
                          <a:effectLst/>
                          <a:latin typeface="Arial" charset="0"/>
                          <a:cs typeface="Times New Roman" pitchFamily="18" charset="0"/>
                        </a:rPr>
                        <a:t>Levels of education</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0" u="none" strike="noStrike" cap="none" normalizeH="0" baseline="0" dirty="0">
                          <a:ln>
                            <a:noFill/>
                          </a:ln>
                          <a:solidFill>
                            <a:schemeClr val="accent3">
                              <a:lumMod val="75000"/>
                            </a:schemeClr>
                          </a:solidFill>
                          <a:effectLst/>
                          <a:latin typeface="Arial" charset="0"/>
                          <a:cs typeface="Times New Roman" pitchFamily="18" charset="0"/>
                        </a:rPr>
                        <a:t>Technological</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chemeClr val="accent3">
                              <a:lumMod val="75000"/>
                            </a:schemeClr>
                          </a:solidFill>
                          <a:effectLst/>
                          <a:latin typeface="Arial" charset="0"/>
                          <a:cs typeface="Times New Roman" pitchFamily="18" charset="0"/>
                        </a:rPr>
                        <a:t>Government spending on research</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chemeClr val="accent3">
                              <a:lumMod val="75000"/>
                            </a:schemeClr>
                          </a:solidFill>
                          <a:effectLst/>
                          <a:latin typeface="Arial" charset="0"/>
                          <a:cs typeface="Times New Roman" pitchFamily="18" charset="0"/>
                        </a:rPr>
                        <a:t>Government and Industry focus of technological effort</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chemeClr val="accent3">
                              <a:lumMod val="75000"/>
                            </a:schemeClr>
                          </a:solidFill>
                          <a:effectLst/>
                          <a:latin typeface="Arial" charset="0"/>
                          <a:cs typeface="Times New Roman" pitchFamily="18" charset="0"/>
                        </a:rPr>
                        <a:t>New discoveries/ development</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chemeClr val="accent3">
                              <a:lumMod val="75000"/>
                            </a:schemeClr>
                          </a:solidFill>
                          <a:effectLst/>
                          <a:latin typeface="Arial" charset="0"/>
                          <a:cs typeface="Times New Roman" pitchFamily="18" charset="0"/>
                        </a:rPr>
                        <a:t>Speed of technology transfer</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chemeClr val="accent3">
                              <a:lumMod val="75000"/>
                            </a:schemeClr>
                          </a:solidFill>
                          <a:effectLst/>
                          <a:latin typeface="Arial" charset="0"/>
                          <a:cs typeface="Times New Roman" pitchFamily="18" charset="0"/>
                        </a:rPr>
                        <a:t>Rates of obsolescence</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0" u="none" strike="noStrike" cap="none" normalizeH="0" baseline="0" dirty="0">
                          <a:ln>
                            <a:noFill/>
                          </a:ln>
                          <a:solidFill>
                            <a:schemeClr val="accent6">
                              <a:lumMod val="75000"/>
                            </a:schemeClr>
                          </a:solidFill>
                          <a:effectLst/>
                          <a:latin typeface="Arial" charset="0"/>
                          <a:cs typeface="Times New Roman" pitchFamily="18" charset="0"/>
                        </a:rPr>
                        <a:t>Economic</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chemeClr val="accent6">
                              <a:lumMod val="75000"/>
                            </a:schemeClr>
                          </a:solidFill>
                          <a:effectLst/>
                          <a:latin typeface="Arial" charset="0"/>
                          <a:cs typeface="Times New Roman" pitchFamily="18" charset="0"/>
                        </a:rPr>
                        <a:t>Business cycles</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chemeClr val="accent6">
                              <a:lumMod val="75000"/>
                            </a:schemeClr>
                          </a:solidFill>
                          <a:effectLst/>
                          <a:latin typeface="Arial" charset="0"/>
                          <a:cs typeface="Times New Roman" pitchFamily="18" charset="0"/>
                        </a:rPr>
                        <a:t>Interest rates</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chemeClr val="accent6">
                              <a:lumMod val="75000"/>
                            </a:schemeClr>
                          </a:solidFill>
                          <a:effectLst/>
                          <a:latin typeface="Arial" charset="0"/>
                          <a:cs typeface="Times New Roman" pitchFamily="18" charset="0"/>
                        </a:rPr>
                        <a:t>Money Supply</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chemeClr val="accent6">
                              <a:lumMod val="75000"/>
                            </a:schemeClr>
                          </a:solidFill>
                          <a:effectLst/>
                          <a:latin typeface="Arial" charset="0"/>
                          <a:cs typeface="Times New Roman" pitchFamily="18" charset="0"/>
                        </a:rPr>
                        <a:t>Inflation</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chemeClr val="accent6">
                              <a:lumMod val="75000"/>
                            </a:schemeClr>
                          </a:solidFill>
                          <a:effectLst/>
                          <a:latin typeface="Arial" charset="0"/>
                          <a:cs typeface="Times New Roman" pitchFamily="18" charset="0"/>
                        </a:rPr>
                        <a:t>Unemployment</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chemeClr val="accent6">
                              <a:lumMod val="75000"/>
                            </a:schemeClr>
                          </a:solidFill>
                          <a:effectLst/>
                          <a:latin typeface="Arial" charset="0"/>
                          <a:cs typeface="Times New Roman" pitchFamily="18" charset="0"/>
                        </a:rPr>
                        <a:t>Disposable Income</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chemeClr val="accent6">
                              <a:lumMod val="75000"/>
                            </a:schemeClr>
                          </a:solidFill>
                          <a:effectLst/>
                          <a:latin typeface="Arial" charset="0"/>
                          <a:cs typeface="Times New Roman" pitchFamily="18" charset="0"/>
                        </a:rPr>
                        <a:t>Energy availability and cost</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 xmlns:a16="http://schemas.microsoft.com/office/drawing/2014/main" val="10000"/>
                  </a:ext>
                </a:extLst>
              </a:tr>
              <a:tr h="1454797">
                <a:tc gridSpan="2">
                  <a:txBody>
                    <a:bodyPr/>
                    <a:lstStyle/>
                    <a:p>
                      <a:pPr marL="177800" marR="0" lvl="0" indent="-177800" algn="l" defTabSz="914400" rtl="0" eaLnBrk="1" fontAlgn="base" latinLnBrk="0" hangingPunct="1">
                        <a:lnSpc>
                          <a:spcPct val="100000"/>
                        </a:lnSpc>
                        <a:spcBef>
                          <a:spcPct val="20000"/>
                        </a:spcBef>
                        <a:spcAft>
                          <a:spcPct val="0"/>
                        </a:spcAft>
                        <a:buClrTx/>
                        <a:buSzTx/>
                        <a:buFont typeface="Wingdings" pitchFamily="2" charset="2"/>
                        <a:buNone/>
                        <a:tabLst>
                          <a:tab pos="177800" algn="l"/>
                        </a:tabLst>
                      </a:pPr>
                      <a:r>
                        <a:rPr kumimoji="0" lang="en-US" sz="1400" b="1" i="0" u="none" strike="noStrike" cap="none" normalizeH="0" baseline="0" dirty="0">
                          <a:ln>
                            <a:noFill/>
                          </a:ln>
                          <a:solidFill>
                            <a:schemeClr val="accent1">
                              <a:lumMod val="50000"/>
                            </a:schemeClr>
                          </a:solidFill>
                          <a:effectLst/>
                          <a:latin typeface="Arial" charset="0"/>
                          <a:cs typeface="Times New Roman" pitchFamily="18" charset="0"/>
                        </a:rPr>
                        <a:t>Environmental</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tab pos="177800" algn="l"/>
                        </a:tabLst>
                      </a:pPr>
                      <a:r>
                        <a:rPr kumimoji="0" lang="en-US" sz="1400" b="0" i="0" u="none" strike="noStrike" cap="none" normalizeH="0" baseline="0" dirty="0">
                          <a:ln>
                            <a:noFill/>
                          </a:ln>
                          <a:solidFill>
                            <a:schemeClr val="accent1">
                              <a:lumMod val="50000"/>
                            </a:schemeClr>
                          </a:solidFill>
                          <a:effectLst/>
                          <a:latin typeface="Arial" charset="0"/>
                          <a:cs typeface="Times New Roman" pitchFamily="18" charset="0"/>
                        </a:rPr>
                        <a:t>Environmental protection culture</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tab pos="177800" algn="l"/>
                        </a:tabLst>
                      </a:pPr>
                      <a:r>
                        <a:rPr kumimoji="0" lang="en-US" sz="1400" b="0" i="0" u="none" strike="noStrike" cap="none" normalizeH="0" baseline="0" dirty="0">
                          <a:ln>
                            <a:noFill/>
                          </a:ln>
                          <a:solidFill>
                            <a:schemeClr val="accent1">
                              <a:lumMod val="50000"/>
                            </a:schemeClr>
                          </a:solidFill>
                          <a:effectLst/>
                          <a:latin typeface="Arial" charset="0"/>
                          <a:cs typeface="Times New Roman" pitchFamily="18" charset="0"/>
                        </a:rPr>
                        <a:t>Nature of environmental resources</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tab pos="177800" algn="l"/>
                        </a:tabLst>
                      </a:pPr>
                      <a:r>
                        <a:rPr kumimoji="0" lang="en-US" sz="1400" b="0" i="0" u="none" strike="noStrike" cap="none" normalizeH="0" baseline="0" dirty="0">
                          <a:ln>
                            <a:noFill/>
                          </a:ln>
                          <a:solidFill>
                            <a:schemeClr val="accent1">
                              <a:lumMod val="50000"/>
                            </a:schemeClr>
                          </a:solidFill>
                          <a:effectLst/>
                          <a:latin typeface="Arial" charset="0"/>
                          <a:cs typeface="Times New Roman" pitchFamily="18" charset="0"/>
                        </a:rPr>
                        <a:t>Environmental  stakeholders</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tab pos="177800" algn="l"/>
                        </a:tabLst>
                      </a:pPr>
                      <a:r>
                        <a:rPr kumimoji="0" lang="en-US" sz="1400" b="0" i="0" u="none" strike="noStrike" cap="none" normalizeH="0" baseline="0" dirty="0">
                          <a:ln>
                            <a:noFill/>
                          </a:ln>
                          <a:solidFill>
                            <a:schemeClr val="accent1">
                              <a:lumMod val="50000"/>
                            </a:schemeClr>
                          </a:solidFill>
                          <a:effectLst/>
                          <a:latin typeface="Arial" charset="0"/>
                          <a:cs typeface="Times New Roman" pitchFamily="18" charset="0"/>
                        </a:rPr>
                        <a:t>Environmental legislation</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0" u="none" strike="noStrike" cap="none" normalizeH="0" baseline="0" dirty="0">
                          <a:ln>
                            <a:noFill/>
                          </a:ln>
                          <a:solidFill>
                            <a:srgbClr val="FF0000"/>
                          </a:solidFill>
                          <a:effectLst/>
                          <a:latin typeface="Arial" charset="0"/>
                          <a:cs typeface="Times New Roman" pitchFamily="18" charset="0"/>
                        </a:rPr>
                        <a:t>Political</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rgbClr val="FF0000"/>
                          </a:solidFill>
                          <a:effectLst/>
                          <a:latin typeface="Arial" charset="0"/>
                          <a:cs typeface="Times New Roman" pitchFamily="18" charset="0"/>
                        </a:rPr>
                        <a:t>Taxation Policy</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rgbClr val="FF0000"/>
                          </a:solidFill>
                          <a:effectLst/>
                          <a:latin typeface="Arial" charset="0"/>
                          <a:cs typeface="Times New Roman" pitchFamily="18" charset="0"/>
                        </a:rPr>
                        <a:t>Foreign Trade Regulations</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rgbClr val="FF0000"/>
                          </a:solidFill>
                          <a:effectLst/>
                          <a:latin typeface="Arial" charset="0"/>
                          <a:cs typeface="Times New Roman" pitchFamily="18" charset="0"/>
                        </a:rPr>
                        <a:t>Government stability</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rgbClr val="FF0000"/>
                          </a:solidFill>
                          <a:effectLst/>
                          <a:latin typeface="Arial" charset="0"/>
                          <a:cs typeface="Times New Roman" pitchFamily="18" charset="0"/>
                        </a:rPr>
                        <a:t>Party structure</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rgbClr val="FF0000"/>
                          </a:solidFill>
                          <a:effectLst/>
                          <a:latin typeface="Arial" charset="0"/>
                          <a:cs typeface="Times New Roman" pitchFamily="18" charset="0"/>
                        </a:rPr>
                        <a:t>Election schedule</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400" b="1" i="0" u="none" strike="noStrike" cap="none" normalizeH="0" baseline="0" dirty="0">
                          <a:ln>
                            <a:noFill/>
                          </a:ln>
                          <a:solidFill>
                            <a:schemeClr val="accent4">
                              <a:lumMod val="75000"/>
                            </a:schemeClr>
                          </a:solidFill>
                          <a:effectLst/>
                          <a:latin typeface="Arial" charset="0"/>
                          <a:cs typeface="Times New Roman" pitchFamily="18" charset="0"/>
                        </a:rPr>
                        <a:t>Legal</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chemeClr val="accent4">
                              <a:lumMod val="75000"/>
                            </a:schemeClr>
                          </a:solidFill>
                          <a:effectLst/>
                          <a:latin typeface="Arial" charset="0"/>
                          <a:cs typeface="Times New Roman" pitchFamily="18" charset="0"/>
                        </a:rPr>
                        <a:t>Competition legislation</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chemeClr val="accent4">
                              <a:lumMod val="75000"/>
                            </a:schemeClr>
                          </a:solidFill>
                          <a:effectLst/>
                          <a:latin typeface="Arial" charset="0"/>
                          <a:cs typeface="Times New Roman" pitchFamily="18" charset="0"/>
                        </a:rPr>
                        <a:t>Environmental protection laws</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chemeClr val="accent4">
                              <a:lumMod val="75000"/>
                            </a:schemeClr>
                          </a:solidFill>
                          <a:effectLst/>
                          <a:latin typeface="Arial" charset="0"/>
                          <a:cs typeface="Times New Roman" pitchFamily="18" charset="0"/>
                        </a:rPr>
                        <a:t>Taxation law</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chemeClr val="accent4">
                              <a:lumMod val="75000"/>
                            </a:schemeClr>
                          </a:solidFill>
                          <a:effectLst/>
                          <a:latin typeface="Arial" charset="0"/>
                          <a:cs typeface="Times New Roman" pitchFamily="18" charset="0"/>
                        </a:rPr>
                        <a:t>Employment law</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chemeClr val="accent4">
                              <a:lumMod val="75000"/>
                            </a:schemeClr>
                          </a:solidFill>
                          <a:effectLst/>
                          <a:latin typeface="Arial" charset="0"/>
                          <a:cs typeface="Times New Roman" pitchFamily="18" charset="0"/>
                        </a:rPr>
                        <a:t>H&amp;S Law</a:t>
                      </a:r>
                    </a:p>
                    <a:p>
                      <a:pPr marL="180000" marR="0" lvl="0" indent="-180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US" sz="1400" b="0" i="0" u="none" strike="noStrike" cap="none" normalizeH="0" baseline="0" dirty="0">
                          <a:ln>
                            <a:noFill/>
                          </a:ln>
                          <a:solidFill>
                            <a:schemeClr val="accent4">
                              <a:lumMod val="75000"/>
                            </a:schemeClr>
                          </a:solidFill>
                          <a:effectLst/>
                          <a:latin typeface="Arial" charset="0"/>
                          <a:cs typeface="Times New Roman" pitchFamily="18" charset="0"/>
                        </a:rPr>
                        <a:t>Legal controls &amp; legislation</a:t>
                      </a: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 xmlns:a16="http://schemas.microsoft.com/office/drawing/2014/main" val="10001"/>
                  </a:ext>
                </a:extLst>
              </a:tr>
              <a:tr h="873339">
                <a:tc>
                  <a:txBody>
                    <a:bodyPr/>
                    <a:lstStyle/>
                    <a:p>
                      <a:pPr marL="0" marR="0" lvl="0" indent="0" algn="l" defTabSz="914400" rtl="0" eaLnBrk="1" fontAlgn="base" latinLnBrk="0" hangingPunct="1">
                        <a:lnSpc>
                          <a:spcPct val="100000"/>
                        </a:lnSpc>
                        <a:spcBef>
                          <a:spcPct val="20000"/>
                        </a:spcBef>
                        <a:spcAft>
                          <a:spcPct val="0"/>
                        </a:spcAft>
                        <a:buClrTx/>
                        <a:buSzTx/>
                        <a:buFontTx/>
                        <a:buNone/>
                        <a:tabLst>
                          <a:tab pos="177800" algn="l"/>
                        </a:tabLst>
                        <a:defRPr/>
                      </a:pPr>
                      <a:r>
                        <a:rPr kumimoji="0" lang="en-US" sz="1400" b="1" i="0" u="none" strike="noStrike" cap="none" normalizeH="0" baseline="0" dirty="0">
                          <a:ln>
                            <a:noFill/>
                          </a:ln>
                          <a:solidFill>
                            <a:schemeClr val="accent3">
                              <a:lumMod val="50000"/>
                            </a:schemeClr>
                          </a:solidFill>
                          <a:effectLst/>
                          <a:latin typeface="Arial" charset="0"/>
                          <a:cs typeface="Times New Roman" pitchFamily="18" charset="0"/>
                        </a:rPr>
                        <a:t>Ethical</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tab pos="177800" algn="l"/>
                        </a:tabLst>
                      </a:pPr>
                      <a:r>
                        <a:rPr kumimoji="0" lang="en-US" sz="1400" b="0" i="0" u="none" strike="noStrike" cap="none" normalizeH="0" baseline="0" dirty="0">
                          <a:ln>
                            <a:noFill/>
                          </a:ln>
                          <a:solidFill>
                            <a:schemeClr val="accent3">
                              <a:lumMod val="50000"/>
                            </a:schemeClr>
                          </a:solidFill>
                          <a:effectLst/>
                          <a:latin typeface="Arial" charset="0"/>
                          <a:cs typeface="Times New Roman" pitchFamily="18" charset="0"/>
                        </a:rPr>
                        <a:t>Reputation</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tab pos="177800" algn="l"/>
                        </a:tabLst>
                      </a:pPr>
                      <a:r>
                        <a:rPr kumimoji="0" lang="en-US" sz="1400" b="0" i="0" u="none" strike="noStrike" cap="none" normalizeH="0" baseline="0" dirty="0">
                          <a:ln>
                            <a:noFill/>
                          </a:ln>
                          <a:solidFill>
                            <a:schemeClr val="accent3">
                              <a:lumMod val="50000"/>
                            </a:schemeClr>
                          </a:solidFill>
                          <a:effectLst/>
                          <a:latin typeface="Arial" charset="0"/>
                          <a:cs typeface="Times New Roman" pitchFamily="18" charset="0"/>
                        </a:rPr>
                        <a:t>Honesty</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tab pos="177800" algn="l"/>
                        </a:tabLst>
                      </a:pPr>
                      <a:r>
                        <a:rPr kumimoji="0" lang="en-US" sz="1400" b="0" i="0" u="none" strike="noStrike" cap="none" normalizeH="0" baseline="0" dirty="0">
                          <a:ln>
                            <a:noFill/>
                          </a:ln>
                          <a:solidFill>
                            <a:schemeClr val="accent3">
                              <a:lumMod val="50000"/>
                            </a:schemeClr>
                          </a:solidFill>
                          <a:effectLst/>
                          <a:latin typeface="Arial" charset="0"/>
                          <a:cs typeface="Times New Roman" pitchFamily="18" charset="0"/>
                        </a:rPr>
                        <a:t>Values</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gridSpan="2">
                  <a:txBody>
                    <a:bodyPr/>
                    <a:lstStyle/>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tab pos="177800" algn="l"/>
                        </a:tabLst>
                      </a:pPr>
                      <a:endParaRPr kumimoji="0" lang="en-US" sz="1400" b="0" i="0" u="none" strike="noStrike" cap="none" normalizeH="0" baseline="0" dirty="0">
                        <a:ln>
                          <a:noFill/>
                        </a:ln>
                        <a:solidFill>
                          <a:schemeClr val="accent3">
                            <a:lumMod val="50000"/>
                          </a:schemeClr>
                        </a:solidFill>
                        <a:effectLst/>
                        <a:latin typeface="Arial" charset="0"/>
                        <a:cs typeface="Times New Roman" pitchFamily="18" charset="0"/>
                      </a:endParaRP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tab pos="177800" algn="l"/>
                        </a:tabLst>
                      </a:pPr>
                      <a:r>
                        <a:rPr kumimoji="0" lang="en-US" sz="1400" b="0" i="0" u="none" strike="noStrike" cap="none" normalizeH="0" baseline="0" dirty="0">
                          <a:ln>
                            <a:noFill/>
                          </a:ln>
                          <a:solidFill>
                            <a:schemeClr val="accent3">
                              <a:lumMod val="50000"/>
                            </a:schemeClr>
                          </a:solidFill>
                          <a:effectLst/>
                          <a:latin typeface="Arial" charset="0"/>
                          <a:cs typeface="Times New Roman" pitchFamily="18" charset="0"/>
                        </a:rPr>
                        <a:t>Moral Issues</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tab pos="177800" algn="l"/>
                        </a:tabLst>
                      </a:pPr>
                      <a:r>
                        <a:rPr kumimoji="0" lang="en-US" sz="1400" b="0" i="0" u="none" strike="noStrike" cap="none" normalizeH="0" baseline="0" dirty="0">
                          <a:ln>
                            <a:noFill/>
                          </a:ln>
                          <a:solidFill>
                            <a:schemeClr val="accent3">
                              <a:lumMod val="50000"/>
                            </a:schemeClr>
                          </a:solidFill>
                          <a:effectLst/>
                          <a:latin typeface="Arial" charset="0"/>
                          <a:cs typeface="Times New Roman" pitchFamily="18" charset="0"/>
                        </a:rPr>
                        <a:t>Corporate Social Responsibility</a:t>
                      </a: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Char char="§"/>
                        <a:tabLst/>
                      </a:pPr>
                      <a:endParaRPr kumimoji="0" lang="en-US" sz="1400" b="0" i="0" u="none" strike="noStrike" cap="none" normalizeH="0" baseline="0" dirty="0">
                        <a:ln>
                          <a:noFill/>
                        </a:ln>
                        <a:solidFill>
                          <a:schemeClr val="bg1"/>
                        </a:solidFill>
                        <a:effectLst/>
                        <a:latin typeface="Arial" charset="0"/>
                        <a:cs typeface="Times New Roman" pitchFamily="18"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gridSpan="2">
                  <a:txBody>
                    <a:bodyPr/>
                    <a:lstStyle/>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tab pos="177800" algn="l"/>
                        </a:tabLst>
                      </a:pPr>
                      <a:endParaRPr kumimoji="0" lang="en-US" sz="1400" b="0" i="0" u="none" strike="noStrike" cap="none" normalizeH="0" baseline="0" dirty="0">
                        <a:ln>
                          <a:noFill/>
                        </a:ln>
                        <a:solidFill>
                          <a:schemeClr val="bg1"/>
                        </a:solidFill>
                        <a:effectLst/>
                        <a:latin typeface="Arial" charset="0"/>
                        <a:cs typeface="Times New Roman" pitchFamily="18" charset="0"/>
                      </a:endParaRP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Char char="§"/>
                        <a:tabLst/>
                      </a:pPr>
                      <a:endParaRPr kumimoji="0" lang="en-US" sz="1400" b="0" i="0" u="none" strike="noStrike" cap="none" normalizeH="0" baseline="0" dirty="0">
                        <a:ln>
                          <a:noFill/>
                        </a:ln>
                        <a:solidFill>
                          <a:schemeClr val="bg1"/>
                        </a:solidFill>
                        <a:effectLst/>
                        <a:latin typeface="Arial" charset="0"/>
                        <a:cs typeface="Times New Roman" pitchFamily="18" charset="0"/>
                      </a:endParaRPr>
                    </a:p>
                  </a:txBody>
                  <a:tcP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tab pos="177800" algn="l"/>
                        </a:tabLst>
                      </a:pPr>
                      <a:endParaRPr kumimoji="0" lang="en-US" sz="1400" b="0" i="0" u="none" strike="noStrike" cap="none" normalizeH="0" baseline="0" dirty="0">
                        <a:ln>
                          <a:noFill/>
                        </a:ln>
                        <a:solidFill>
                          <a:schemeClr val="bg1"/>
                        </a:solidFill>
                        <a:effectLst/>
                        <a:latin typeface="Arial" charset="0"/>
                        <a:cs typeface="Times New Roman" pitchFamily="18" charset="0"/>
                      </a:endParaRPr>
                    </a:p>
                  </a:txBody>
                  <a:tcP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bl>
          </a:graphicData>
        </a:graphic>
      </p:graphicFrame>
      <p:sp>
        <p:nvSpPr>
          <p:cNvPr id="2" name="TextBox 1"/>
          <p:cNvSpPr txBox="1"/>
          <p:nvPr/>
        </p:nvSpPr>
        <p:spPr>
          <a:xfrm>
            <a:off x="827584" y="260648"/>
            <a:ext cx="7560840" cy="646331"/>
          </a:xfrm>
          <a:prstGeom prst="rect">
            <a:avLst/>
          </a:prstGeom>
          <a:noFill/>
        </p:spPr>
        <p:txBody>
          <a:bodyPr wrap="square" rtlCol="0">
            <a:spAutoFit/>
          </a:bodyPr>
          <a:lstStyle/>
          <a:p>
            <a:r>
              <a:rPr lang="en-GB" sz="3600" b="1" dirty="0">
                <a:solidFill>
                  <a:schemeClr val="tx2">
                    <a:lumMod val="75000"/>
                  </a:schemeClr>
                </a:solidFill>
              </a:rPr>
              <a:t>STEEPLE</a:t>
            </a:r>
          </a:p>
        </p:txBody>
      </p:sp>
    </p:spTree>
    <p:extLst>
      <p:ext uri="{BB962C8B-B14F-4D97-AF65-F5344CB8AC3E}">
        <p14:creationId xmlns:p14="http://schemas.microsoft.com/office/powerpoint/2010/main" val="2018023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6" name="Picture Placeholder 5" descr="176752425.jpg"/>
          <p:cNvPicPr>
            <a:picLocks noGrp="1" noChangeAspect="1"/>
          </p:cNvPicPr>
          <p:nvPr>
            <p:ph type="pic" sz="quarter" idx="11"/>
          </p:nvPr>
        </p:nvPicPr>
        <p:blipFill>
          <a:blip r:embed="rId3" cstate="screen"/>
          <a:srcRect l="430" r="430"/>
          <a:stretch>
            <a:fillRect/>
          </a:stretch>
        </p:blipFill>
        <p:spPr/>
      </p:pic>
      <p:sp>
        <p:nvSpPr>
          <p:cNvPr id="211" name="Shape 211"/>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3600" b="0" i="0" u="none" strike="noStrike" dirty="0">
                <a:solidFill>
                  <a:schemeClr val="bg1"/>
                </a:solidFill>
                <a:latin typeface="Arial"/>
                <a:ea typeface="Arial"/>
                <a:cs typeface="Arial"/>
                <a:sym typeface="Arial"/>
              </a:rPr>
              <a:t>REFLECTION ON </a:t>
            </a:r>
            <a:br>
              <a:rPr lang="en-US" sz="3600" b="0" i="0" u="none" strike="noStrike" dirty="0">
                <a:solidFill>
                  <a:schemeClr val="bg1"/>
                </a:solidFill>
                <a:latin typeface="Arial"/>
                <a:ea typeface="Arial"/>
                <a:cs typeface="Arial"/>
                <a:sym typeface="Arial"/>
              </a:rPr>
            </a:br>
            <a:r>
              <a:rPr lang="en-US" sz="3600" b="0" dirty="0">
                <a:solidFill>
                  <a:schemeClr val="bg1"/>
                </a:solidFill>
                <a:latin typeface="Arial"/>
                <a:ea typeface="Arial"/>
                <a:cs typeface="Arial"/>
                <a:sym typeface="Arial"/>
              </a:rPr>
              <a:t>STEEPLE</a:t>
            </a:r>
            <a:endParaRPr lang="en-US" sz="3600" b="0" i="0" u="none" strike="noStrike" dirty="0">
              <a:solidFill>
                <a:schemeClr val="bg1"/>
              </a:solidFill>
              <a:latin typeface="Arial"/>
              <a:ea typeface="Arial"/>
              <a:cs typeface="Arial"/>
              <a:sym typeface="Arial"/>
            </a:endParaRPr>
          </a:p>
        </p:txBody>
      </p:sp>
      <p:sp>
        <p:nvSpPr>
          <p:cNvPr id="212" name="Shape 212"/>
          <p:cNvSpPr txBox="1">
            <a:spLocks noGrp="1"/>
          </p:cNvSpPr>
          <p:nvPr>
            <p:ph type="body" sz="quarter" idx="12"/>
          </p:nvPr>
        </p:nvSpPr>
        <p:spPr>
          <a:xfrm>
            <a:off x="611560" y="549151"/>
            <a:ext cx="3744416" cy="5832177"/>
          </a:xfrm>
          <a:prstGeom prst="rect">
            <a:avLst/>
          </a:prstGeom>
          <a:noFill/>
          <a:ln>
            <a:noFill/>
          </a:ln>
        </p:spPr>
        <p:txBody>
          <a:bodyPr lIns="91425" tIns="45700" rIns="91425" bIns="45700" anchor="t" anchorCtr="0">
            <a:noAutofit/>
          </a:bodyPr>
          <a:lstStyle/>
          <a:p>
            <a:pPr>
              <a:lnSpc>
                <a:spcPct val="120000"/>
              </a:lnSpc>
              <a:spcBef>
                <a:spcPts val="3000"/>
              </a:spcBef>
              <a:spcAft>
                <a:spcPts val="600"/>
              </a:spcAft>
              <a:buClr>
                <a:schemeClr val="accent1">
                  <a:lumMod val="20000"/>
                  <a:lumOff val="80000"/>
                </a:schemeClr>
              </a:buClr>
            </a:pPr>
            <a:endParaRPr lang="en-GB" sz="2800" b="0" dirty="0">
              <a:latin typeface="Arial" charset="0"/>
              <a:cs typeface="Arial" charset="0"/>
            </a:endParaRPr>
          </a:p>
          <a:p>
            <a:pPr>
              <a:lnSpc>
                <a:spcPct val="120000"/>
              </a:lnSpc>
              <a:spcBef>
                <a:spcPts val="3000"/>
              </a:spcBef>
              <a:spcAft>
                <a:spcPts val="600"/>
              </a:spcAft>
              <a:buClr>
                <a:schemeClr val="accent1">
                  <a:lumMod val="20000"/>
                  <a:lumOff val="80000"/>
                </a:schemeClr>
              </a:buClr>
            </a:pPr>
            <a:r>
              <a:rPr lang="en-GB" sz="2800" b="0" dirty="0">
                <a:latin typeface="Arial" charset="0"/>
                <a:cs typeface="Arial" charset="0"/>
              </a:rPr>
              <a:t>What external influences might affect resource planning in your organisation?</a:t>
            </a:r>
          </a:p>
          <a:p>
            <a:pPr>
              <a:buClr>
                <a:schemeClr val="accent1"/>
              </a:buClr>
            </a:pPr>
            <a:endParaRPr lang="en-GB" sz="1800" b="0" dirty="0">
              <a:latin typeface="Arial" charset="0"/>
              <a:cs typeface="Arial" charset="0"/>
            </a:endParaRPr>
          </a:p>
          <a:p>
            <a:pPr>
              <a:buClr>
                <a:schemeClr val="accent1"/>
              </a:buClr>
              <a:buNone/>
            </a:pPr>
            <a:r>
              <a:rPr lang="en-GB" sz="2800" b="0" i="1" dirty="0">
                <a:latin typeface="Arial" charset="0"/>
                <a:cs typeface="Arial" charset="0"/>
              </a:rPr>
              <a:t>	</a:t>
            </a:r>
          </a:p>
          <a:p>
            <a:pPr>
              <a:buClr>
                <a:schemeClr val="accent1"/>
              </a:buClr>
              <a:buNone/>
            </a:pPr>
            <a:r>
              <a:rPr lang="en-US" sz="2800" b="0" dirty="0">
                <a:latin typeface="Arial"/>
                <a:ea typeface="Arial"/>
                <a:cs typeface="Arial"/>
                <a:sym typeface="Arial"/>
              </a:rPr>
              <a:t>		</a:t>
            </a:r>
            <a:endParaRPr lang="en-US" sz="2800" b="0" i="0" u="none" strike="noStrike" cap="none" dirty="0">
              <a:latin typeface="Arial"/>
              <a:ea typeface="Arial"/>
              <a:cs typeface="Arial"/>
              <a:sym typeface="Arial"/>
            </a:endParaRPr>
          </a:p>
        </p:txBody>
      </p:sp>
    </p:spTree>
    <p:extLst>
      <p:ext uri="{BB962C8B-B14F-4D97-AF65-F5344CB8AC3E}">
        <p14:creationId xmlns:p14="http://schemas.microsoft.com/office/powerpoint/2010/main" val="1421118552"/>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11" name="Picture Placeholder 10" descr="176752425.jpg"/>
          <p:cNvPicPr>
            <a:picLocks noGrp="1" noChangeAspect="1"/>
          </p:cNvPicPr>
          <p:nvPr>
            <p:ph type="pic" sz="quarter" idx="11"/>
          </p:nvPr>
        </p:nvPicPr>
        <p:blipFill>
          <a:blip r:embed="rId3" cstate="print"/>
          <a:srcRect t="23362" b="23362"/>
          <a:stretch>
            <a:fillRect/>
          </a:stretch>
        </p:blipFill>
        <p:spPr/>
      </p:pic>
      <p:sp>
        <p:nvSpPr>
          <p:cNvPr id="296" name="Shape 296"/>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3600" b="0" i="0" u="none" strike="noStrike" cap="none" baseline="0" dirty="0">
                <a:solidFill>
                  <a:schemeClr val="bg1"/>
                </a:solidFill>
                <a:latin typeface="Arial"/>
                <a:ea typeface="Arial"/>
                <a:cs typeface="Arial"/>
                <a:sym typeface="Arial"/>
              </a:rPr>
              <a:t>SO WHAT?</a:t>
            </a:r>
          </a:p>
        </p:txBody>
      </p:sp>
      <p:sp>
        <p:nvSpPr>
          <p:cNvPr id="297" name="Shape 297"/>
          <p:cNvSpPr txBox="1">
            <a:spLocks noGrp="1"/>
          </p:cNvSpPr>
          <p:nvPr>
            <p:ph type="body" sz="quarter" idx="12"/>
          </p:nvPr>
        </p:nvSpPr>
        <p:spPr>
          <a:xfrm>
            <a:off x="4644008" y="692696"/>
            <a:ext cx="4104456" cy="4392488"/>
          </a:xfrm>
          <a:prstGeom prst="rect">
            <a:avLst/>
          </a:prstGeom>
          <a:noFill/>
          <a:ln>
            <a:noFill/>
          </a:ln>
        </p:spPr>
        <p:txBody>
          <a:bodyPr lIns="91425" tIns="45700" rIns="91425" bIns="45700" anchor="t" anchorCtr="0">
            <a:noAutofit/>
          </a:bodyPr>
          <a:lstStyle/>
          <a:p>
            <a:pPr marL="457200" indent="-457200">
              <a:spcBef>
                <a:spcPts val="800"/>
              </a:spcBef>
              <a:spcAft>
                <a:spcPts val="800"/>
              </a:spcAft>
              <a:buClr>
                <a:schemeClr val="accent1"/>
              </a:buClr>
              <a:buFont typeface="Arial" panose="020B0604020202020204" pitchFamily="34" charset="0"/>
              <a:buChar char="•"/>
            </a:pPr>
            <a:r>
              <a:rPr lang="en-GB" sz="2800" b="0" dirty="0">
                <a:latin typeface="Arial" charset="0"/>
                <a:cs typeface="Arial" charset="0"/>
              </a:rPr>
              <a:t>How might these factors  impact on your resource planning?</a:t>
            </a:r>
          </a:p>
          <a:p>
            <a:pPr marL="457200" indent="-457200">
              <a:spcBef>
                <a:spcPts val="800"/>
              </a:spcBef>
              <a:spcAft>
                <a:spcPts val="800"/>
              </a:spcAft>
              <a:buClr>
                <a:schemeClr val="accent1"/>
              </a:buClr>
              <a:buFont typeface="Arial" panose="020B0604020202020204" pitchFamily="34" charset="0"/>
              <a:buChar char="•"/>
            </a:pPr>
            <a:r>
              <a:rPr lang="en-GB" sz="2800" b="0" dirty="0">
                <a:latin typeface="Arial" charset="0"/>
                <a:cs typeface="Arial" charset="0"/>
              </a:rPr>
              <a:t>How might that in turn impact on your team objectives?</a:t>
            </a:r>
          </a:p>
          <a:p>
            <a:pPr marL="457200" indent="-457200">
              <a:spcBef>
                <a:spcPts val="800"/>
              </a:spcBef>
              <a:spcAft>
                <a:spcPts val="800"/>
              </a:spcAft>
              <a:buClr>
                <a:schemeClr val="accent1"/>
              </a:buClr>
              <a:buFont typeface="Arial" panose="020B0604020202020204" pitchFamily="34" charset="0"/>
              <a:buChar char="•"/>
            </a:pPr>
            <a:r>
              <a:rPr lang="en-GB" sz="2800" b="0" dirty="0">
                <a:latin typeface="Arial" charset="0"/>
                <a:cs typeface="Arial" charset="0"/>
              </a:rPr>
              <a:t>How will you need to adjust your plan?</a:t>
            </a:r>
          </a:p>
        </p:txBody>
      </p:sp>
    </p:spTree>
    <p:extLst>
      <p:ext uri="{BB962C8B-B14F-4D97-AF65-F5344CB8AC3E}">
        <p14:creationId xmlns:p14="http://schemas.microsoft.com/office/powerpoint/2010/main" val="2780783676"/>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787900" y="3284538"/>
            <a:ext cx="4105275" cy="2592387"/>
          </a:xfrm>
        </p:spPr>
        <p:txBody>
          <a:bodyPr/>
          <a:lstStyle/>
          <a:p>
            <a:pPr fontAlgn="auto">
              <a:spcAft>
                <a:spcPts val="0"/>
              </a:spcAft>
              <a:defRPr/>
            </a:pPr>
            <a:r>
              <a:rPr lang="en-GB" sz="4000" dirty="0">
                <a:solidFill>
                  <a:schemeClr val="bg1"/>
                </a:solidFill>
              </a:rPr>
              <a:t>“How can you be more efficient and effective…”</a:t>
            </a:r>
            <a:endParaRPr lang="en-US" sz="4000" dirty="0">
              <a:solidFill>
                <a:schemeClr val="bg1"/>
              </a:solidFill>
            </a:endParaRPr>
          </a:p>
        </p:txBody>
      </p:sp>
      <p:sp>
        <p:nvSpPr>
          <p:cNvPr id="23556" name="Rectangle 3"/>
          <p:cNvSpPr>
            <a:spLocks noGrp="1" noChangeArrowheads="1"/>
          </p:cNvSpPr>
          <p:nvPr>
            <p:ph type="body" sz="quarter" idx="12"/>
          </p:nvPr>
        </p:nvSpPr>
        <p:spPr>
          <a:xfrm>
            <a:off x="611560" y="476672"/>
            <a:ext cx="3888432" cy="4464496"/>
          </a:xfrm>
        </p:spPr>
        <p:txBody>
          <a:bodyPr>
            <a:noAutofit/>
          </a:bodyPr>
          <a:lstStyle/>
          <a:p>
            <a:pPr marL="342900" indent="-342900">
              <a:spcBef>
                <a:spcPts val="600"/>
              </a:spcBef>
              <a:spcAft>
                <a:spcPts val="600"/>
              </a:spcAft>
              <a:buClr>
                <a:srgbClr val="00AB4E"/>
              </a:buClr>
              <a:buFont typeface="Arial" panose="020B0604020202020204" pitchFamily="34" charset="0"/>
              <a:buChar char="•"/>
            </a:pPr>
            <a:r>
              <a:rPr lang="en-GB" altLang="en-US" sz="2800" b="0" dirty="0"/>
              <a:t>Make sure the resources you have are contributing to a positive IMPACT in the workplace.</a:t>
            </a:r>
          </a:p>
          <a:p>
            <a:pPr marL="342900" indent="-342900">
              <a:spcBef>
                <a:spcPts val="600"/>
              </a:spcBef>
              <a:spcAft>
                <a:spcPts val="600"/>
              </a:spcAft>
              <a:buClr>
                <a:srgbClr val="00AB4E"/>
              </a:buClr>
              <a:buFont typeface="Arial" panose="020B0604020202020204" pitchFamily="34" charset="0"/>
              <a:buChar char="•"/>
            </a:pPr>
            <a:r>
              <a:rPr lang="en-GB" altLang="en-US" sz="2800" b="0" dirty="0"/>
              <a:t>How will you recognise impact?</a:t>
            </a:r>
          </a:p>
          <a:p>
            <a:pPr marL="342900" indent="-342900">
              <a:spcBef>
                <a:spcPts val="600"/>
              </a:spcBef>
              <a:spcAft>
                <a:spcPts val="600"/>
              </a:spcAft>
              <a:buClr>
                <a:srgbClr val="00AB4E"/>
              </a:buClr>
              <a:buFont typeface="Arial" panose="020B0604020202020204" pitchFamily="34" charset="0"/>
              <a:buChar char="•"/>
            </a:pPr>
            <a:r>
              <a:rPr lang="en-GB" altLang="en-US" sz="2800" b="0" dirty="0"/>
              <a:t>How can you measure it?</a:t>
            </a:r>
          </a:p>
          <a:p>
            <a:pPr marL="342900" indent="-342900">
              <a:spcBef>
                <a:spcPts val="600"/>
              </a:spcBef>
              <a:spcAft>
                <a:spcPts val="600"/>
              </a:spcAft>
              <a:buClr>
                <a:srgbClr val="00AB4E"/>
              </a:buClr>
              <a:buFont typeface="Arial" panose="020B0604020202020204" pitchFamily="34" charset="0"/>
              <a:buChar char="•"/>
            </a:pPr>
            <a:r>
              <a:rPr lang="en-GB" altLang="en-US" sz="2800" b="0" dirty="0"/>
              <a:t>Contingencies?</a:t>
            </a:r>
            <a:endParaRPr lang="en-US" altLang="en-US" sz="2800" b="0" dirty="0"/>
          </a:p>
        </p:txBody>
      </p:sp>
      <p:pic>
        <p:nvPicPr>
          <p:cNvPr id="6" name="Picture Placeholder 12"/>
          <p:cNvPicPr>
            <a:picLocks noGrp="1" noChangeAspect="1"/>
          </p:cNvPicPr>
          <p:nvPr>
            <p:ph type="pic" sz="quarter" idx="11"/>
          </p:nvPr>
        </p:nvPicPr>
        <p:blipFill>
          <a:blip r:embed="rId3" cstate="screen">
            <a:extLst>
              <a:ext uri="{28A0092B-C50C-407E-A947-70E740481C1C}">
                <a14:useLocalDpi xmlns:a14="http://schemas.microsoft.com/office/drawing/2010/main" val="0"/>
              </a:ext>
            </a:extLst>
          </a:blip>
          <a:srcRect t="27583" b="27583"/>
          <a:stretch>
            <a:fillRect/>
          </a:stretch>
        </p:blipFill>
        <p:spPr/>
      </p:pic>
    </p:spTree>
    <p:extLst>
      <p:ext uri="{BB962C8B-B14F-4D97-AF65-F5344CB8AC3E}">
        <p14:creationId xmlns:p14="http://schemas.microsoft.com/office/powerpoint/2010/main" val="2254642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sp>
        <p:nvSpPr>
          <p:cNvPr id="6151" name="Rectangle 7"/>
          <p:cNvSpPr>
            <a:spLocks noGrp="1" noChangeArrowheads="1"/>
          </p:cNvSpPr>
          <p:nvPr>
            <p:ph type="title"/>
          </p:nvPr>
        </p:nvSpPr>
        <p:spPr>
          <a:xfrm>
            <a:off x="107504" y="3284984"/>
            <a:ext cx="4464496" cy="2592288"/>
          </a:xfrm>
        </p:spPr>
        <p:txBody>
          <a:bodyPr/>
          <a:lstStyle/>
          <a:p>
            <a:pPr fontAlgn="auto">
              <a:spcAft>
                <a:spcPts val="0"/>
              </a:spcAft>
              <a:defRPr/>
            </a:pPr>
            <a:r>
              <a:rPr lang="en-GB" dirty="0">
                <a:solidFill>
                  <a:schemeClr val="bg1"/>
                </a:solidFill>
              </a:rPr>
              <a:t>You have a lot on your shoulders ..</a:t>
            </a:r>
            <a:endParaRPr lang="en-US" dirty="0">
              <a:solidFill>
                <a:schemeClr val="bg1"/>
              </a:solidFill>
            </a:endParaRPr>
          </a:p>
        </p:txBody>
      </p:sp>
      <p:pic>
        <p:nvPicPr>
          <p:cNvPr id="4" name="Picture Placeholder 9"/>
          <p:cNvPicPr>
            <a:picLocks noChangeAspect="1"/>
          </p:cNvPicPr>
          <p:nvPr/>
        </p:nvPicPr>
        <p:blipFill>
          <a:blip r:embed="rId3">
            <a:extLst>
              <a:ext uri="{28A0092B-C50C-407E-A947-70E740481C1C}">
                <a14:useLocalDpi xmlns:a14="http://schemas.microsoft.com/office/drawing/2010/main" val="0"/>
              </a:ext>
            </a:extLst>
          </a:blip>
          <a:srcRect t="5197" b="5197"/>
          <a:stretch>
            <a:fillRect/>
          </a:stretch>
        </p:blipFill>
        <p:spPr>
          <a:xfrm>
            <a:off x="0" y="1"/>
            <a:ext cx="4572000" cy="3118069"/>
          </a:xfrm>
          <a:prstGeom prst="rect">
            <a:avLst/>
          </a:prstGeom>
        </p:spPr>
      </p:pic>
      <p:sp>
        <p:nvSpPr>
          <p:cNvPr id="5" name="TextBox 4"/>
          <p:cNvSpPr txBox="1"/>
          <p:nvPr/>
        </p:nvSpPr>
        <p:spPr>
          <a:xfrm>
            <a:off x="4801490" y="44624"/>
            <a:ext cx="4032448" cy="6555641"/>
          </a:xfrm>
          <a:prstGeom prst="rect">
            <a:avLst/>
          </a:prstGeom>
          <a:noFill/>
        </p:spPr>
        <p:txBody>
          <a:bodyPr wrap="square" rtlCol="0">
            <a:spAutoFit/>
          </a:bodyPr>
          <a:lstStyle/>
          <a:p>
            <a:pPr marL="342900" indent="-342900" eaLnBrk="0" hangingPunct="0">
              <a:buClr>
                <a:srgbClr val="00AB4E"/>
              </a:buClr>
              <a:buFont typeface="Arial" panose="020B0604020202020204" pitchFamily="34" charset="0"/>
              <a:buChar char="•"/>
            </a:pPr>
            <a:r>
              <a:rPr lang="en-US" altLang="en-US" sz="2800" dirty="0">
                <a:solidFill>
                  <a:schemeClr val="tx2"/>
                </a:solidFill>
              </a:rPr>
              <a:t>Economic forces and change</a:t>
            </a:r>
          </a:p>
          <a:p>
            <a:pPr marL="342900" indent="-342900" eaLnBrk="0" hangingPunct="0">
              <a:buClr>
                <a:srgbClr val="00AB4E"/>
              </a:buClr>
              <a:buFont typeface="Arial" panose="020B0604020202020204" pitchFamily="34" charset="0"/>
              <a:buChar char="•"/>
            </a:pPr>
            <a:endParaRPr lang="en-US" altLang="en-US" sz="2800" dirty="0">
              <a:solidFill>
                <a:schemeClr val="tx2"/>
              </a:solidFill>
            </a:endParaRPr>
          </a:p>
          <a:p>
            <a:pPr marL="342900" indent="-342900" eaLnBrk="0" hangingPunct="0">
              <a:buClr>
                <a:srgbClr val="00AB4E"/>
              </a:buClr>
              <a:buFont typeface="Arial" panose="020B0604020202020204" pitchFamily="34" charset="0"/>
              <a:buChar char="•"/>
            </a:pPr>
            <a:r>
              <a:rPr lang="en-US" altLang="en-US" sz="2800" dirty="0">
                <a:solidFill>
                  <a:schemeClr val="tx2"/>
                </a:solidFill>
              </a:rPr>
              <a:t>Social and political change</a:t>
            </a:r>
          </a:p>
          <a:p>
            <a:pPr marL="342900" indent="-342900" eaLnBrk="0" hangingPunct="0">
              <a:buClr>
                <a:srgbClr val="00AB4E"/>
              </a:buClr>
              <a:buFont typeface="Arial" panose="020B0604020202020204" pitchFamily="34" charset="0"/>
              <a:buChar char="•"/>
            </a:pPr>
            <a:endParaRPr lang="en-US" altLang="en-US" sz="2800" dirty="0">
              <a:solidFill>
                <a:schemeClr val="tx2"/>
              </a:solidFill>
            </a:endParaRPr>
          </a:p>
          <a:p>
            <a:pPr marL="342900" indent="-342900" eaLnBrk="0" hangingPunct="0">
              <a:buClr>
                <a:srgbClr val="00AB4E"/>
              </a:buClr>
              <a:buFont typeface="Arial" panose="020B0604020202020204" pitchFamily="34" charset="0"/>
              <a:buChar char="•"/>
            </a:pPr>
            <a:r>
              <a:rPr lang="en-US" altLang="en-US" sz="2800" dirty="0">
                <a:solidFill>
                  <a:schemeClr val="tx2"/>
                </a:solidFill>
              </a:rPr>
              <a:t>Organisational change</a:t>
            </a:r>
          </a:p>
          <a:p>
            <a:pPr marL="342900" indent="-342900" eaLnBrk="0" hangingPunct="0">
              <a:buClr>
                <a:srgbClr val="00AB4E"/>
              </a:buClr>
              <a:buFont typeface="Arial" panose="020B0604020202020204" pitchFamily="34" charset="0"/>
              <a:buChar char="•"/>
            </a:pPr>
            <a:endParaRPr lang="en-US" altLang="en-US" sz="2800" dirty="0">
              <a:solidFill>
                <a:schemeClr val="tx2"/>
              </a:solidFill>
            </a:endParaRPr>
          </a:p>
          <a:p>
            <a:pPr marL="342900" indent="-342900" eaLnBrk="0" hangingPunct="0">
              <a:buClr>
                <a:srgbClr val="00AB4E"/>
              </a:buClr>
              <a:buFont typeface="Arial" panose="020B0604020202020204" pitchFamily="34" charset="0"/>
              <a:buChar char="•"/>
            </a:pPr>
            <a:r>
              <a:rPr lang="en-US" altLang="en-US" sz="2800" dirty="0">
                <a:solidFill>
                  <a:schemeClr val="tx2"/>
                </a:solidFill>
              </a:rPr>
              <a:t>Changes in markets, services and products</a:t>
            </a:r>
          </a:p>
          <a:p>
            <a:pPr marL="342900" indent="-342900" eaLnBrk="0" hangingPunct="0">
              <a:buClr>
                <a:srgbClr val="00AB4E"/>
              </a:buClr>
              <a:buFont typeface="Arial" panose="020B0604020202020204" pitchFamily="34" charset="0"/>
              <a:buChar char="•"/>
            </a:pPr>
            <a:endParaRPr lang="en-US" altLang="en-US" sz="2800" dirty="0">
              <a:solidFill>
                <a:schemeClr val="tx2"/>
              </a:solidFill>
            </a:endParaRPr>
          </a:p>
          <a:p>
            <a:pPr marL="342900" indent="-342900" eaLnBrk="0" hangingPunct="0">
              <a:buClr>
                <a:srgbClr val="00AB4E"/>
              </a:buClr>
              <a:buFont typeface="Arial" panose="020B0604020202020204" pitchFamily="34" charset="0"/>
              <a:buChar char="•"/>
            </a:pPr>
            <a:r>
              <a:rPr lang="en-US" altLang="en-US" sz="2800" dirty="0">
                <a:solidFill>
                  <a:schemeClr val="tx2"/>
                </a:solidFill>
              </a:rPr>
              <a:t>New systems and technology</a:t>
            </a:r>
          </a:p>
          <a:p>
            <a:pPr marL="342900" indent="-342900">
              <a:buClr>
                <a:srgbClr val="00AB4E"/>
              </a:buClr>
              <a:buFont typeface="Arial" panose="020B0604020202020204" pitchFamily="34" charset="0"/>
              <a:buChar char="•"/>
            </a:pPr>
            <a:endParaRPr lang="en-GB" sz="2800" dirty="0">
              <a:solidFill>
                <a:schemeClr val="tx2"/>
              </a:solidFill>
            </a:endParaRPr>
          </a:p>
        </p:txBody>
      </p:sp>
    </p:spTree>
    <p:extLst>
      <p:ext uri="{BB962C8B-B14F-4D97-AF65-F5344CB8AC3E}">
        <p14:creationId xmlns:p14="http://schemas.microsoft.com/office/powerpoint/2010/main" val="56640125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158951998.jpg"/>
          <p:cNvPicPr>
            <a:picLocks noGrp="1" noChangeAspect="1"/>
          </p:cNvPicPr>
          <p:nvPr>
            <p:ph type="pic" sz="quarter" idx="11"/>
          </p:nvPr>
        </p:nvPicPr>
        <p:blipFill>
          <a:blip r:embed="rId3" cstate="screen"/>
          <a:srcRect/>
          <a:stretch>
            <a:fillRect/>
          </a:stretch>
        </p:blipFill>
        <p:spPr/>
      </p:pic>
      <p:sp>
        <p:nvSpPr>
          <p:cNvPr id="2" name="Title 1"/>
          <p:cNvSpPr>
            <a:spLocks noGrp="1"/>
          </p:cNvSpPr>
          <p:nvPr>
            <p:ph type="title"/>
          </p:nvPr>
        </p:nvSpPr>
        <p:spPr/>
        <p:txBody>
          <a:bodyPr/>
          <a:lstStyle/>
          <a:p>
            <a:pPr>
              <a:defRPr/>
            </a:pPr>
            <a:r>
              <a:rPr lang="en-GB" sz="4800" dirty="0">
                <a:solidFill>
                  <a:schemeClr val="bg1"/>
                </a:solidFill>
              </a:rPr>
              <a:t>Learning Outcomes</a:t>
            </a:r>
          </a:p>
        </p:txBody>
      </p:sp>
      <p:sp>
        <p:nvSpPr>
          <p:cNvPr id="11267" name="Content Placeholder 2"/>
          <p:cNvSpPr>
            <a:spLocks noGrp="1"/>
          </p:cNvSpPr>
          <p:nvPr>
            <p:ph type="body" sz="quarter" idx="12"/>
          </p:nvPr>
        </p:nvSpPr>
        <p:spPr bwMode="auto">
          <a:xfrm>
            <a:off x="611560" y="260648"/>
            <a:ext cx="3744416" cy="5832177"/>
          </a:xfrm>
          <a:noFill/>
          <a:ln>
            <a:miter lim="800000"/>
            <a:headEnd/>
            <a:tailEnd/>
          </a:ln>
        </p:spPr>
        <p:txBody>
          <a:bodyPr vert="horz" wrap="square" lIns="91440" tIns="45720" rIns="91440" bIns="45720" numCol="1" anchor="t" anchorCtr="0" compatLnSpc="1">
            <a:prstTxWarp prst="textNoShape">
              <a:avLst/>
            </a:prstTxWarp>
            <a:noAutofit/>
          </a:bodyPr>
          <a:lstStyle/>
          <a:p>
            <a:pPr marL="342900" indent="-342900">
              <a:spcBef>
                <a:spcPts val="0"/>
              </a:spcBef>
              <a:spcAft>
                <a:spcPts val="600"/>
              </a:spcAft>
              <a:buClr>
                <a:srgbClr val="00AB4E"/>
              </a:buClr>
              <a:buFont typeface="Arial" panose="020B0604020202020204" pitchFamily="34" charset="0"/>
              <a:buChar char="•"/>
            </a:pPr>
            <a:r>
              <a:rPr lang="en-GB" sz="2800" b="0" dirty="0">
                <a:latin typeface="Arial" charset="0"/>
                <a:cs typeface="Arial" charset="0"/>
              </a:rPr>
              <a:t>Understand how to plan resource needs with the team to meet team and project objectives.</a:t>
            </a:r>
          </a:p>
          <a:p>
            <a:pPr marL="342900" indent="-342900">
              <a:spcBef>
                <a:spcPts val="0"/>
              </a:spcBef>
              <a:spcAft>
                <a:spcPts val="600"/>
              </a:spcAft>
              <a:buClr>
                <a:srgbClr val="00AB4E"/>
              </a:buClr>
              <a:buFont typeface="Arial" panose="020B0604020202020204" pitchFamily="34" charset="0"/>
              <a:buChar char="•"/>
            </a:pPr>
            <a:r>
              <a:rPr lang="en-GB" sz="2800" b="0" dirty="0">
                <a:latin typeface="Arial" charset="0"/>
                <a:cs typeface="Arial" charset="0"/>
              </a:rPr>
              <a:t>Understand the need for change to resource requirements.</a:t>
            </a:r>
          </a:p>
          <a:p>
            <a:pPr marL="342900" indent="-342900">
              <a:spcBef>
                <a:spcPts val="0"/>
              </a:spcBef>
              <a:spcAft>
                <a:spcPts val="600"/>
              </a:spcAft>
              <a:buClr>
                <a:srgbClr val="00AB4E"/>
              </a:buClr>
              <a:buFont typeface="Arial" panose="020B0604020202020204" pitchFamily="34" charset="0"/>
              <a:buChar char="•"/>
            </a:pPr>
            <a:r>
              <a:rPr lang="en-GB" sz="2800" b="0" dirty="0">
                <a:latin typeface="Arial" charset="0"/>
                <a:cs typeface="Arial" charset="0"/>
              </a:rPr>
              <a:t>Be able to monitor, record &amp; control resources within the work area.</a:t>
            </a:r>
          </a:p>
          <a:p>
            <a:pPr>
              <a:buClr>
                <a:srgbClr val="00AB4E"/>
              </a:buClr>
              <a:buFont typeface="Arial" pitchFamily="34" charset="0"/>
              <a:buChar char="•"/>
            </a:pPr>
            <a:endParaRPr lang="en-GB" sz="3200" b="0" dirty="0">
              <a:latin typeface="Arial" charset="0"/>
              <a:cs typeface="Arial" charset="0"/>
            </a:endParaRPr>
          </a:p>
        </p:txBody>
      </p:sp>
    </p:spTree>
    <p:extLst>
      <p:ext uri="{BB962C8B-B14F-4D97-AF65-F5344CB8AC3E}">
        <p14:creationId xmlns:p14="http://schemas.microsoft.com/office/powerpoint/2010/main" val="2684141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87551723.jpg"/>
          <p:cNvPicPr>
            <a:picLocks noGrp="1" noChangeAspect="1"/>
          </p:cNvPicPr>
          <p:nvPr>
            <p:ph type="pic" sz="quarter" idx="11"/>
          </p:nvPr>
        </p:nvPicPr>
        <p:blipFill>
          <a:blip r:embed="rId3" cstate="print"/>
          <a:srcRect l="106" r="106"/>
          <a:stretch>
            <a:fillRect/>
          </a:stretch>
        </p:blipFill>
        <p:spPr/>
      </p:pic>
      <p:sp>
        <p:nvSpPr>
          <p:cNvPr id="7" name="Table Placeholder 6"/>
          <p:cNvSpPr>
            <a:spLocks noGrp="1"/>
          </p:cNvSpPr>
          <p:nvPr>
            <p:ph type="tbl" sz="quarter" idx="13"/>
          </p:nvPr>
        </p:nvSpPr>
        <p:spPr/>
      </p:sp>
      <p:sp>
        <p:nvSpPr>
          <p:cNvPr id="4" name="Text Placeholder 3"/>
          <p:cNvSpPr>
            <a:spLocks noGrp="1"/>
          </p:cNvSpPr>
          <p:nvPr>
            <p:ph type="body" sz="quarter" idx="12"/>
          </p:nvPr>
        </p:nvSpPr>
        <p:spPr>
          <a:xfrm>
            <a:off x="251520" y="4077543"/>
            <a:ext cx="8642350" cy="1583705"/>
          </a:xfrm>
        </p:spPr>
        <p:txBody>
          <a:bodyPr>
            <a:noAutofit/>
          </a:bodyPr>
          <a:lstStyle/>
          <a:p>
            <a:pPr algn="ctr"/>
            <a:r>
              <a:rPr lang="en-GB" sz="2800" dirty="0">
                <a:solidFill>
                  <a:schemeClr val="bg1"/>
                </a:solidFill>
              </a:rPr>
              <a:t>QUESTIONS</a:t>
            </a:r>
          </a:p>
          <a:p>
            <a:pPr algn="ctr"/>
            <a:r>
              <a:rPr lang="en-GB" sz="2800" dirty="0">
                <a:solidFill>
                  <a:schemeClr val="bg1"/>
                </a:solidFill>
              </a:rPr>
              <a:t>COMMENTS</a:t>
            </a:r>
          </a:p>
          <a:p>
            <a:pPr algn="ctr"/>
            <a:r>
              <a:rPr lang="en-GB" sz="2800" dirty="0">
                <a:solidFill>
                  <a:schemeClr val="bg1"/>
                </a:solidFill>
              </a:rPr>
              <a:t>QUERIES</a:t>
            </a:r>
          </a:p>
          <a:p>
            <a:pPr algn="ctr"/>
            <a:r>
              <a:rPr lang="en-GB" sz="2800" dirty="0">
                <a:solidFill>
                  <a:schemeClr val="bg1"/>
                </a:solidFill>
              </a:rPr>
              <a:t>FEEDBACK</a:t>
            </a:r>
          </a:p>
        </p:txBody>
      </p:sp>
    </p:spTree>
    <p:extLst>
      <p:ext uri="{BB962C8B-B14F-4D97-AF65-F5344CB8AC3E}">
        <p14:creationId xmlns:p14="http://schemas.microsoft.com/office/powerpoint/2010/main" val="2701320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AAT </a:t>
            </a:r>
            <a:r>
              <a:rPr lang="en-US" dirty="0"/>
              <a:t>Annual Conference </a:t>
            </a:r>
            <a:r>
              <a:rPr lang="en-US" dirty="0" smtClean="0"/>
              <a:t>2016</a:t>
            </a:r>
            <a:br>
              <a:rPr lang="en-US" dirty="0" smtClean="0"/>
            </a:br>
            <a:r>
              <a:rPr lang="en-US" sz="1800" dirty="0"/>
              <a:t>10 - 11 June, Birmingham</a:t>
            </a:r>
            <a:endParaRPr lang="en-GB" sz="1800" dirty="0"/>
          </a:p>
        </p:txBody>
      </p:sp>
      <p:sp>
        <p:nvSpPr>
          <p:cNvPr id="5" name="Text Placeholder 4"/>
          <p:cNvSpPr>
            <a:spLocks noGrp="1"/>
          </p:cNvSpPr>
          <p:nvPr>
            <p:ph type="body" sz="quarter" idx="13"/>
          </p:nvPr>
        </p:nvSpPr>
        <p:spPr>
          <a:xfrm>
            <a:off x="446612" y="2057398"/>
            <a:ext cx="5295305" cy="4048809"/>
          </a:xfrm>
        </p:spPr>
        <p:txBody>
          <a:bodyPr/>
          <a:lstStyle/>
          <a:p>
            <a:r>
              <a:rPr lang="en-GB" sz="1800" dirty="0"/>
              <a:t>The AAT Annual Conference is an essential CPD and networking event for all finance professionals</a:t>
            </a:r>
            <a:r>
              <a:rPr lang="en-US" sz="1800" dirty="0"/>
              <a:t>.</a:t>
            </a:r>
          </a:p>
          <a:p>
            <a:pPr lvl="1"/>
            <a:r>
              <a:rPr lang="en-US" sz="1400" dirty="0">
                <a:solidFill>
                  <a:schemeClr val="tx1"/>
                </a:solidFill>
              </a:rPr>
              <a:t>Why attend?</a:t>
            </a:r>
          </a:p>
          <a:p>
            <a:pPr lvl="4"/>
            <a:r>
              <a:rPr lang="en-GB" sz="1400" dirty="0"/>
              <a:t>Connect with 300 accounting and finance professionals from across the UK.</a:t>
            </a:r>
          </a:p>
          <a:p>
            <a:pPr lvl="4"/>
            <a:r>
              <a:rPr lang="en-GB" sz="1400" dirty="0"/>
              <a:t>Hear from new and popular speakers on key industry topics.</a:t>
            </a:r>
          </a:p>
          <a:p>
            <a:pPr lvl="4"/>
            <a:r>
              <a:rPr lang="en-GB" sz="1400" dirty="0"/>
              <a:t>Choose from over 20 sessions with our extended programme.</a:t>
            </a:r>
          </a:p>
          <a:p>
            <a:pPr lvl="4"/>
            <a:r>
              <a:rPr lang="en-GB" sz="1400" dirty="0"/>
              <a:t>Enjoy interactive workshops and unique sessions that aren’t covered at other AAT events.</a:t>
            </a:r>
          </a:p>
          <a:p>
            <a:pPr lvl="4"/>
            <a:r>
              <a:rPr lang="en-GB" sz="1400" dirty="0"/>
              <a:t>See how AAT can further your career.</a:t>
            </a:r>
          </a:p>
          <a:p>
            <a:pPr lvl="4"/>
            <a:endParaRPr lang="en-GB" sz="1600" dirty="0"/>
          </a:p>
          <a:p>
            <a:pPr marL="0" lvl="4" indent="0">
              <a:buNone/>
            </a:pPr>
            <a:r>
              <a:rPr lang="en-GB" sz="1600" dirty="0">
                <a:solidFill>
                  <a:srgbClr val="00AB4E"/>
                </a:solidFill>
              </a:rPr>
              <a:t>Find out more and book your place at aatconference.co.uk</a:t>
            </a:r>
          </a:p>
        </p:txBody>
      </p:sp>
      <p:pic>
        <p:nvPicPr>
          <p:cNvPr id="8" name="Picture Placeholder 7"/>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t="4148" b="4148"/>
          <a:stretch>
            <a:fillRect/>
          </a:stretch>
        </p:blipFill>
        <p:spPr/>
      </p:pic>
    </p:spTree>
    <p:extLst>
      <p:ext uri="{BB962C8B-B14F-4D97-AF65-F5344CB8AC3E}">
        <p14:creationId xmlns:p14="http://schemas.microsoft.com/office/powerpoint/2010/main" val="27189870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Placeholder 5" descr="159228108.jpg"/>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6441" b="16441"/>
          <a:stretch>
            <a:fillRect/>
          </a:stretch>
        </p:blipFill>
        <p:spPr>
          <a:xfrm>
            <a:off x="0" y="0"/>
            <a:ext cx="4572000" cy="3068638"/>
          </a:xfrm>
        </p:spPr>
      </p:pic>
      <p:sp>
        <p:nvSpPr>
          <p:cNvPr id="9218" name="Rectangle 2"/>
          <p:cNvSpPr>
            <a:spLocks noGrp="1" noChangeArrowheads="1"/>
          </p:cNvSpPr>
          <p:nvPr>
            <p:ph type="title"/>
          </p:nvPr>
        </p:nvSpPr>
        <p:spPr>
          <a:xfrm>
            <a:off x="250825" y="3284538"/>
            <a:ext cx="4105275" cy="2592387"/>
          </a:xfrm>
        </p:spPr>
        <p:txBody>
          <a:bodyPr/>
          <a:lstStyle/>
          <a:p>
            <a:pPr eaLnBrk="1" hangingPunct="1">
              <a:defRPr/>
            </a:pPr>
            <a:r>
              <a:rPr lang="en-US" altLang="en-US" dirty="0">
                <a:solidFill>
                  <a:schemeClr val="bg1"/>
                </a:solidFill>
              </a:rPr>
              <a:t>Managers and Resources</a:t>
            </a:r>
          </a:p>
        </p:txBody>
      </p:sp>
      <p:sp>
        <p:nvSpPr>
          <p:cNvPr id="9219" name="Rectangle 3"/>
          <p:cNvSpPr>
            <a:spLocks noGrp="1" noChangeArrowheads="1"/>
          </p:cNvSpPr>
          <p:nvPr>
            <p:ph type="body" sz="quarter" idx="12"/>
          </p:nvPr>
        </p:nvSpPr>
        <p:spPr>
          <a:xfrm>
            <a:off x="4753866" y="332656"/>
            <a:ext cx="4248150" cy="5127558"/>
          </a:xfrm>
        </p:spPr>
        <p:txBody>
          <a:bodyPr/>
          <a:lstStyle/>
          <a:p>
            <a:pPr marL="0" indent="0" eaLnBrk="1" hangingPunct="1">
              <a:spcBef>
                <a:spcPts val="0"/>
              </a:spcBef>
              <a:buFont typeface="Wingdings" pitchFamily="2" charset="2"/>
              <a:buNone/>
              <a:defRPr/>
            </a:pPr>
            <a:r>
              <a:rPr lang="en-US" altLang="en-US" sz="2800" b="0" dirty="0"/>
              <a:t>“Managers are responsible for the process of planning, organising, leading and controlling the efforts of organisational resources to achieve stated organisational goals”</a:t>
            </a:r>
          </a:p>
          <a:p>
            <a:pPr marL="0" indent="0" eaLnBrk="1" hangingPunct="1">
              <a:lnSpc>
                <a:spcPct val="150000"/>
              </a:lnSpc>
              <a:buFont typeface="Wingdings" pitchFamily="2" charset="2"/>
              <a:buNone/>
              <a:defRPr/>
            </a:pPr>
            <a:r>
              <a:rPr lang="en-US" altLang="en-US" sz="2800" b="0" dirty="0"/>
              <a:t>(</a:t>
            </a:r>
            <a:r>
              <a:rPr lang="en-US" altLang="en-US" b="0" dirty="0"/>
              <a:t>Mescon, Albert and Khedouri (1985)</a:t>
            </a:r>
          </a:p>
          <a:p>
            <a:pPr marL="0" indent="0" eaLnBrk="1" hangingPunct="1">
              <a:buFont typeface="Wingdings" pitchFamily="2" charset="2"/>
              <a:buNone/>
              <a:defRPr/>
            </a:pPr>
            <a:r>
              <a:rPr lang="en-US" altLang="en-US" sz="2800" dirty="0">
                <a:solidFill>
                  <a:srgbClr val="FF0000"/>
                </a:solidFill>
              </a:rPr>
              <a:t>All resources have a cost attached</a:t>
            </a:r>
          </a:p>
        </p:txBody>
      </p:sp>
    </p:spTree>
    <p:extLst>
      <p:ext uri="{BB962C8B-B14F-4D97-AF65-F5344CB8AC3E}">
        <p14:creationId xmlns:p14="http://schemas.microsoft.com/office/powerpoint/2010/main" val="27715002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sz="quarter" idx="4294967295"/>
          </p:nvPr>
        </p:nvSpPr>
        <p:spPr>
          <a:xfrm>
            <a:off x="683568" y="2431804"/>
            <a:ext cx="8153400" cy="997196"/>
          </a:xfrm>
        </p:spPr>
        <p:txBody>
          <a:bodyPr/>
          <a:lstStyle/>
          <a:p>
            <a:pPr lvl="1"/>
            <a:r>
              <a:rPr lang="en-GB" sz="1200" b="1" dirty="0">
                <a:solidFill>
                  <a:schemeClr val="bg1"/>
                </a:solidFill>
              </a:rPr>
              <a:t>Disclaimer</a:t>
            </a:r>
          </a:p>
          <a:p>
            <a:pPr lvl="1"/>
            <a:r>
              <a:rPr lang="en-GB" sz="1200" b="0" dirty="0">
                <a:solidFill>
                  <a:schemeClr val="bg1"/>
                </a:solidFill>
              </a:rPr>
              <a:t>The information contained in this presentation or delivered in relation to it has been compiled by the author with every bit of accuracy.  AAT is not responsible for any veracity, not for any opinions expressed within or in relation to it.</a:t>
            </a:r>
          </a:p>
          <a:p>
            <a:pPr lvl="1"/>
            <a:r>
              <a:rPr lang="en-GB" sz="1200" b="0" dirty="0">
                <a:solidFill>
                  <a:schemeClr val="bg1"/>
                </a:solidFill>
              </a:rPr>
              <a:t>By receipt of this information, directly or indirectly, you the attendee or recipient release AAT and any of its officers, directors or employers, jointly or individually from any actions, damages, responsibilities, claims or losses as a result.</a:t>
            </a:r>
          </a:p>
        </p:txBody>
      </p:sp>
    </p:spTree>
    <p:extLst>
      <p:ext uri="{BB962C8B-B14F-4D97-AF65-F5344CB8AC3E}">
        <p14:creationId xmlns:p14="http://schemas.microsoft.com/office/powerpoint/2010/main" val="109851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Placeholder 6" descr="163720585.jpg"/>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522" r="522"/>
          <a:stretch>
            <a:fillRect/>
          </a:stretch>
        </p:blipFill>
        <p:spPr>
          <a:xfrm>
            <a:off x="4572000" y="0"/>
            <a:ext cx="4572000" cy="3068638"/>
          </a:xfrm>
        </p:spPr>
      </p:pic>
      <p:sp>
        <p:nvSpPr>
          <p:cNvPr id="10242" name="Rectangle 4"/>
          <p:cNvSpPr>
            <a:spLocks noGrp="1" noChangeArrowheads="1"/>
          </p:cNvSpPr>
          <p:nvPr>
            <p:ph type="title"/>
          </p:nvPr>
        </p:nvSpPr>
        <p:spPr>
          <a:xfrm>
            <a:off x="4787900" y="3284538"/>
            <a:ext cx="4105275" cy="2592387"/>
          </a:xfrm>
        </p:spPr>
        <p:txBody>
          <a:bodyPr/>
          <a:lstStyle/>
          <a:p>
            <a:pPr>
              <a:defRPr/>
            </a:pPr>
            <a:r>
              <a:rPr lang="en-GB" altLang="en-US" sz="4400" dirty="0">
                <a:solidFill>
                  <a:schemeClr val="bg1"/>
                </a:solidFill>
              </a:rPr>
              <a:t>What are resources?</a:t>
            </a:r>
          </a:p>
        </p:txBody>
      </p:sp>
      <p:sp>
        <p:nvSpPr>
          <p:cNvPr id="18436" name="Rectangle 5"/>
          <p:cNvSpPr>
            <a:spLocks noGrp="1" noChangeArrowheads="1"/>
          </p:cNvSpPr>
          <p:nvPr>
            <p:ph type="body" sz="quarter" idx="12"/>
          </p:nvPr>
        </p:nvSpPr>
        <p:spPr>
          <a:xfrm>
            <a:off x="323528" y="260350"/>
            <a:ext cx="4032572" cy="5687711"/>
          </a:xfrm>
        </p:spPr>
        <p:txBody>
          <a:bodyPr/>
          <a:lstStyle/>
          <a:p>
            <a:pPr marL="354013" eaLnBrk="1" hangingPunct="1"/>
            <a:endParaRPr lang="en-GB" altLang="en-US" sz="2400" dirty="0"/>
          </a:p>
          <a:p>
            <a:pPr marL="696913" indent="-342900" eaLnBrk="1" hangingPunct="1">
              <a:buFont typeface="Arial" panose="020B0604020202020204" pitchFamily="34" charset="0"/>
              <a:buChar char="•"/>
            </a:pPr>
            <a:r>
              <a:rPr lang="en-GB" altLang="en-US" sz="2400" dirty="0"/>
              <a:t>What is the difference between a physical and a financial resource?</a:t>
            </a:r>
          </a:p>
          <a:p>
            <a:pPr marL="696913" indent="-342900" eaLnBrk="1" hangingPunct="1">
              <a:buFont typeface="Arial" panose="020B0604020202020204" pitchFamily="34" charset="0"/>
              <a:buChar char="•"/>
            </a:pPr>
            <a:endParaRPr lang="en-GB" altLang="en-US" sz="2400" dirty="0"/>
          </a:p>
          <a:p>
            <a:pPr marL="696913" indent="-342900" eaLnBrk="1" hangingPunct="1">
              <a:buFont typeface="Arial" panose="020B0604020202020204" pitchFamily="34" charset="0"/>
              <a:buChar char="•"/>
            </a:pPr>
            <a:r>
              <a:rPr lang="en-GB" altLang="en-US" sz="2400" dirty="0"/>
              <a:t>What is the difference between tangible and intangible resources?</a:t>
            </a:r>
          </a:p>
          <a:p>
            <a:pPr marL="696913" indent="-342900" eaLnBrk="1" hangingPunct="1">
              <a:buFont typeface="Arial" panose="020B0604020202020204" pitchFamily="34" charset="0"/>
              <a:buChar char="•"/>
            </a:pPr>
            <a:endParaRPr lang="en-GB" altLang="en-US" sz="2400" dirty="0"/>
          </a:p>
          <a:p>
            <a:pPr marL="696913" indent="-342900" eaLnBrk="1" hangingPunct="1">
              <a:buFont typeface="Arial" panose="020B0604020202020204" pitchFamily="34" charset="0"/>
              <a:buChar char="•"/>
            </a:pPr>
            <a:r>
              <a:rPr lang="en-GB" altLang="en-US" sz="2400" dirty="0"/>
              <a:t>What resources are you responsible for?</a:t>
            </a:r>
          </a:p>
          <a:p>
            <a:pPr marL="354013" eaLnBrk="1" hangingPunct="1"/>
            <a:endParaRPr lang="en-GB" altLang="en-US" sz="2400" dirty="0"/>
          </a:p>
          <a:p>
            <a:pPr marL="354013" eaLnBrk="1" hangingPunct="1"/>
            <a:endParaRPr lang="en-GB" altLang="en-US" sz="2400" dirty="0"/>
          </a:p>
        </p:txBody>
      </p:sp>
    </p:spTree>
    <p:extLst>
      <p:ext uri="{BB962C8B-B14F-4D97-AF65-F5344CB8AC3E}">
        <p14:creationId xmlns:p14="http://schemas.microsoft.com/office/powerpoint/2010/main" val="30786080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665" r="665"/>
          <a:stretch>
            <a:fillRect/>
          </a:stretch>
        </p:blipFill>
        <p:spPr/>
      </p:pic>
      <p:sp>
        <p:nvSpPr>
          <p:cNvPr id="6" name="Title 5"/>
          <p:cNvSpPr>
            <a:spLocks noGrp="1"/>
          </p:cNvSpPr>
          <p:nvPr>
            <p:ph type="title"/>
          </p:nvPr>
        </p:nvSpPr>
        <p:spPr>
          <a:xfrm>
            <a:off x="251520" y="3284984"/>
            <a:ext cx="4320480" cy="2592288"/>
          </a:xfrm>
        </p:spPr>
        <p:txBody>
          <a:bodyPr>
            <a:normAutofit/>
          </a:bodyPr>
          <a:lstStyle/>
          <a:p>
            <a:r>
              <a:rPr lang="en-GB" sz="4000" dirty="0">
                <a:solidFill>
                  <a:schemeClr val="bg1"/>
                </a:solidFill>
              </a:rPr>
              <a:t>Resources are … </a:t>
            </a:r>
          </a:p>
        </p:txBody>
      </p:sp>
      <p:sp>
        <p:nvSpPr>
          <p:cNvPr id="8" name="Text Placeholder 7"/>
          <p:cNvSpPr>
            <a:spLocks noGrp="1"/>
          </p:cNvSpPr>
          <p:nvPr>
            <p:ph type="body" sz="quarter" idx="12"/>
          </p:nvPr>
        </p:nvSpPr>
        <p:spPr/>
        <p:txBody>
          <a:bodyPr>
            <a:normAutofit/>
          </a:bodyPr>
          <a:lstStyle/>
          <a:p>
            <a:pPr marL="0" indent="0">
              <a:buNone/>
            </a:pPr>
            <a:r>
              <a:rPr lang="en-GB" sz="3600" dirty="0"/>
              <a:t>“Anything that is available to an organisation to help achieve its purpose”</a:t>
            </a:r>
          </a:p>
          <a:p>
            <a:pPr marL="0" indent="0">
              <a:buNone/>
            </a:pPr>
            <a:endParaRPr lang="en-GB" sz="3600" dirty="0"/>
          </a:p>
          <a:p>
            <a:pPr marL="0" indent="0">
              <a:buNone/>
            </a:pPr>
            <a:r>
              <a:rPr lang="en-GB" i="1" dirty="0"/>
              <a:t>CMI ManagementDirect</a:t>
            </a:r>
            <a:endParaRPr lang="en-GB" sz="2000" i="1" dirty="0"/>
          </a:p>
        </p:txBody>
      </p:sp>
    </p:spTree>
    <p:extLst>
      <p:ext uri="{BB962C8B-B14F-4D97-AF65-F5344CB8AC3E}">
        <p14:creationId xmlns:p14="http://schemas.microsoft.com/office/powerpoint/2010/main" val="1388741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6" name="Picture Placeholder 5" descr="176752425.jpg"/>
          <p:cNvPicPr>
            <a:picLocks noGrp="1" noChangeAspect="1"/>
          </p:cNvPicPr>
          <p:nvPr>
            <p:ph type="pic" sz="quarter" idx="11"/>
          </p:nvPr>
        </p:nvPicPr>
        <p:blipFill>
          <a:blip r:embed="rId3" cstate="screen"/>
          <a:srcRect l="430" r="430"/>
          <a:stretch>
            <a:fillRect/>
          </a:stretch>
        </p:blipFill>
        <p:spPr/>
      </p:pic>
      <p:sp>
        <p:nvSpPr>
          <p:cNvPr id="211" name="Shape 211"/>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800" i="0" u="none" strike="noStrike" dirty="0">
                <a:solidFill>
                  <a:schemeClr val="bg1"/>
                </a:solidFill>
                <a:latin typeface="Arial"/>
                <a:ea typeface="Arial"/>
                <a:cs typeface="Arial"/>
                <a:sym typeface="Arial"/>
              </a:rPr>
              <a:t>Types of resources</a:t>
            </a:r>
          </a:p>
        </p:txBody>
      </p:sp>
      <p:sp>
        <p:nvSpPr>
          <p:cNvPr id="212" name="Shape 212"/>
          <p:cNvSpPr txBox="1">
            <a:spLocks noGrp="1"/>
          </p:cNvSpPr>
          <p:nvPr>
            <p:ph type="body" sz="quarter" idx="12"/>
          </p:nvPr>
        </p:nvSpPr>
        <p:spPr>
          <a:xfrm>
            <a:off x="251520" y="404665"/>
            <a:ext cx="4104456" cy="5760639"/>
          </a:xfrm>
          <a:prstGeom prst="rect">
            <a:avLst/>
          </a:prstGeom>
          <a:noFill/>
          <a:ln>
            <a:noFill/>
          </a:ln>
        </p:spPr>
        <p:txBody>
          <a:bodyPr lIns="91425" tIns="45700" rIns="91425" bIns="45700" anchor="t" anchorCtr="0">
            <a:noAutofit/>
          </a:bodyPr>
          <a:lstStyle/>
          <a:p>
            <a:pPr marL="0" indent="0">
              <a:spcBef>
                <a:spcPts val="600"/>
              </a:spcBef>
              <a:spcAft>
                <a:spcPts val="600"/>
              </a:spcAft>
              <a:buClr>
                <a:schemeClr val="accent1">
                  <a:lumMod val="20000"/>
                  <a:lumOff val="80000"/>
                </a:schemeClr>
              </a:buClr>
              <a:buSzPct val="100000"/>
              <a:buNone/>
            </a:pPr>
            <a:r>
              <a:rPr lang="en-GB" sz="2800" b="0" i="1" dirty="0">
                <a:ea typeface="Arial"/>
                <a:cs typeface="Arial"/>
                <a:sym typeface="Arial"/>
              </a:rPr>
              <a:t>   </a:t>
            </a:r>
            <a:r>
              <a:rPr lang="en-GB" sz="2800" b="0" i="1" dirty="0">
                <a:solidFill>
                  <a:schemeClr val="accent1">
                    <a:lumMod val="75000"/>
                  </a:schemeClr>
                </a:solidFill>
                <a:ea typeface="Arial"/>
                <a:cs typeface="Arial"/>
                <a:sym typeface="Arial"/>
              </a:rPr>
              <a:t>Consider ….</a:t>
            </a:r>
          </a:p>
          <a:p>
            <a:pPr marL="247950" indent="0">
              <a:spcBef>
                <a:spcPts val="600"/>
              </a:spcBef>
              <a:spcAft>
                <a:spcPts val="600"/>
              </a:spcAft>
              <a:buClr>
                <a:srgbClr val="D10074"/>
              </a:buClr>
              <a:buSzPct val="100000"/>
              <a:buNone/>
            </a:pPr>
            <a:r>
              <a:rPr lang="en-GB" sz="2800" u="sng" dirty="0">
                <a:ea typeface="Arial"/>
                <a:cs typeface="Arial"/>
                <a:sym typeface="Arial"/>
              </a:rPr>
              <a:t>Tangible</a:t>
            </a:r>
            <a:r>
              <a:rPr lang="en-GB" sz="3200" b="0" dirty="0">
                <a:ea typeface="Arial"/>
                <a:cs typeface="Arial"/>
                <a:sym typeface="Arial"/>
              </a:rPr>
              <a:t> </a:t>
            </a:r>
            <a:r>
              <a:rPr lang="en-GB" sz="2800" b="0" dirty="0">
                <a:ea typeface="Arial"/>
                <a:cs typeface="Arial"/>
                <a:sym typeface="Arial"/>
              </a:rPr>
              <a:t>- physical assets such as land, buildings, vehicles, equipment, raw materials, financial, IT, etc</a:t>
            </a:r>
          </a:p>
          <a:p>
            <a:pPr marL="247950" indent="0">
              <a:spcBef>
                <a:spcPts val="600"/>
              </a:spcBef>
              <a:spcAft>
                <a:spcPts val="600"/>
              </a:spcAft>
              <a:buClr>
                <a:srgbClr val="D10074"/>
              </a:buClr>
              <a:buSzPct val="100000"/>
              <a:buNone/>
            </a:pPr>
            <a:r>
              <a:rPr lang="en-GB" sz="2800" u="sng" dirty="0">
                <a:ea typeface="Arial"/>
                <a:cs typeface="Arial"/>
                <a:sym typeface="Arial"/>
              </a:rPr>
              <a:t>Intangible</a:t>
            </a:r>
            <a:r>
              <a:rPr lang="en-GB" sz="2800" b="0" dirty="0">
                <a:ea typeface="Arial"/>
                <a:cs typeface="Arial"/>
                <a:sym typeface="Arial"/>
              </a:rPr>
              <a:t> - no physical presence such as knowledge, skills, IPR, reputation, brand, good will, etc</a:t>
            </a:r>
          </a:p>
        </p:txBody>
      </p:sp>
    </p:spTree>
    <p:extLst>
      <p:ext uri="{BB962C8B-B14F-4D97-AF65-F5344CB8AC3E}">
        <p14:creationId xmlns:p14="http://schemas.microsoft.com/office/powerpoint/2010/main" val="1512980512"/>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8024" y="3270422"/>
            <a:ext cx="4248472" cy="2606850"/>
          </a:xfrm>
        </p:spPr>
        <p:txBody>
          <a:bodyPr/>
          <a:lstStyle/>
          <a:p>
            <a:pPr>
              <a:lnSpc>
                <a:spcPct val="100000"/>
              </a:lnSpc>
              <a:defRPr/>
            </a:pPr>
            <a:r>
              <a:rPr lang="en-GB" sz="4400" dirty="0">
                <a:solidFill>
                  <a:schemeClr val="bg1"/>
                </a:solidFill>
              </a:rPr>
              <a:t>Resource Management</a:t>
            </a:r>
          </a:p>
        </p:txBody>
      </p:sp>
      <p:sp>
        <p:nvSpPr>
          <p:cNvPr id="13315" name="Content Placeholder 2"/>
          <p:cNvSpPr>
            <a:spLocks noGrp="1"/>
          </p:cNvSpPr>
          <p:nvPr>
            <p:ph type="body" sz="quarter" idx="12"/>
          </p:nvPr>
        </p:nvSpPr>
        <p:spPr bwMode="auto">
          <a:xfrm>
            <a:off x="611560" y="404664"/>
            <a:ext cx="3528392" cy="2160239"/>
          </a:xfrm>
          <a:noFill/>
          <a:ln>
            <a:miter lim="800000"/>
            <a:headEnd/>
            <a:tailEnd/>
          </a:ln>
        </p:spPr>
        <p:txBody>
          <a:bodyPr vert="horz" wrap="square" lIns="91440" tIns="45720" rIns="91440" bIns="45720" numCol="1" anchor="t" anchorCtr="0" compatLnSpc="1">
            <a:prstTxWarp prst="textNoShape">
              <a:avLst/>
            </a:prstTxWarp>
            <a:noAutofit/>
          </a:bodyPr>
          <a:lstStyle/>
          <a:p>
            <a:pPr marL="0" indent="0">
              <a:buFontTx/>
              <a:buNone/>
            </a:pPr>
            <a:r>
              <a:rPr lang="en-GB" sz="2800" b="0" dirty="0">
                <a:latin typeface="Arial" charset="0"/>
                <a:cs typeface="Arial" charset="0"/>
              </a:rPr>
              <a:t>Efficient &amp; effective deployment of an organisation’s resources in order to achieve project &amp;  team aims &amp; objectives</a:t>
            </a:r>
          </a:p>
        </p:txBody>
      </p:sp>
      <p:sp>
        <p:nvSpPr>
          <p:cNvPr id="3" name="TextBox 2"/>
          <p:cNvSpPr txBox="1"/>
          <p:nvPr/>
        </p:nvSpPr>
        <p:spPr>
          <a:xfrm>
            <a:off x="186868" y="3877305"/>
            <a:ext cx="4313124" cy="1969770"/>
          </a:xfrm>
          <a:prstGeom prst="rect">
            <a:avLst/>
          </a:prstGeom>
          <a:noFill/>
        </p:spPr>
        <p:txBody>
          <a:bodyPr wrap="square" rtlCol="0">
            <a:spAutoFit/>
          </a:bodyPr>
          <a:lstStyle/>
          <a:p>
            <a:pPr algn="ctr">
              <a:spcAft>
                <a:spcPts val="1200"/>
              </a:spcAft>
            </a:pPr>
            <a:r>
              <a:rPr lang="en-GB" sz="2800" dirty="0">
                <a:solidFill>
                  <a:schemeClr val="accent4">
                    <a:lumMod val="60000"/>
                    <a:lumOff val="40000"/>
                  </a:schemeClr>
                </a:solidFill>
              </a:rPr>
              <a:t>For instance -</a:t>
            </a:r>
          </a:p>
          <a:p>
            <a:pPr algn="ctr">
              <a:spcAft>
                <a:spcPts val="1200"/>
              </a:spcAft>
            </a:pPr>
            <a:r>
              <a:rPr lang="en-GB" sz="2800" dirty="0">
                <a:solidFill>
                  <a:schemeClr val="accent4">
                    <a:lumMod val="60000"/>
                    <a:lumOff val="40000"/>
                  </a:schemeClr>
                </a:solidFill>
              </a:rPr>
              <a:t>“Pay the right people the right amount at the right time.”</a:t>
            </a:r>
          </a:p>
        </p:txBody>
      </p:sp>
      <p:pic>
        <p:nvPicPr>
          <p:cNvPr id="7" name="Picture Placeholder 5" descr="158951998.jpg"/>
          <p:cNvPicPr>
            <a:picLocks noChangeAspect="1"/>
          </p:cNvPicPr>
          <p:nvPr/>
        </p:nvPicPr>
        <p:blipFill>
          <a:blip r:embed="rId3" cstate="screen"/>
          <a:srcRect/>
          <a:stretch>
            <a:fillRect/>
          </a:stretch>
        </p:blipFill>
        <p:spPr>
          <a:xfrm>
            <a:off x="4572000" y="716"/>
            <a:ext cx="4572000" cy="3212259"/>
          </a:xfrm>
          <a:prstGeom prst="rect">
            <a:avLst/>
          </a:prstGeom>
        </p:spPr>
      </p:pic>
    </p:spTree>
    <p:extLst>
      <p:ext uri="{BB962C8B-B14F-4D97-AF65-F5344CB8AC3E}">
        <p14:creationId xmlns:p14="http://schemas.microsoft.com/office/powerpoint/2010/main" val="1197724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55576" y="332656"/>
            <a:ext cx="7200900" cy="1143000"/>
          </a:xfrm>
        </p:spPr>
        <p:txBody>
          <a:bodyPr/>
          <a:lstStyle/>
          <a:p>
            <a:pPr eaLnBrk="1" hangingPunct="1">
              <a:defRPr/>
            </a:pPr>
            <a:r>
              <a:rPr lang="en-US" altLang="en-US" b="1" dirty="0">
                <a:solidFill>
                  <a:schemeClr val="accent2">
                    <a:lumMod val="50000"/>
                  </a:schemeClr>
                </a:solidFill>
              </a:rPr>
              <a:t>The Transformation Process</a:t>
            </a:r>
          </a:p>
        </p:txBody>
      </p:sp>
      <p:sp>
        <p:nvSpPr>
          <p:cNvPr id="19459" name="Text Box 8"/>
          <p:cNvSpPr txBox="1">
            <a:spLocks noChangeArrowheads="1"/>
          </p:cNvSpPr>
          <p:nvPr/>
        </p:nvSpPr>
        <p:spPr bwMode="auto">
          <a:xfrm>
            <a:off x="503398" y="1268760"/>
            <a:ext cx="2663825"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bg1"/>
                </a:solidFill>
                <a:latin typeface="Arial" panose="020B0604020202020204" pitchFamily="34" charset="0"/>
              </a:defRPr>
            </a:lvl1pPr>
            <a:lvl2pPr marL="742950" indent="-285750">
              <a:spcBef>
                <a:spcPct val="20000"/>
              </a:spcBef>
              <a:buFont typeface="Arial" panose="020B0604020202020204" pitchFamily="34" charset="0"/>
              <a:buChar char="◦"/>
              <a:defRPr sz="2400">
                <a:solidFill>
                  <a:schemeClr val="bg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defRPr>
            </a:lvl3pPr>
            <a:lvl4pPr marL="1600200" indent="-228600">
              <a:spcBef>
                <a:spcPct val="20000"/>
              </a:spcBef>
              <a:buFont typeface="Arial" panose="020B0604020202020204" pitchFamily="34" charset="0"/>
              <a:buChar char="-"/>
              <a:defRPr sz="2400">
                <a:solidFill>
                  <a:schemeClr val="bg1"/>
                </a:solidFill>
                <a:latin typeface="Arial" panose="020B0604020202020204" pitchFamily="34" charset="0"/>
              </a:defRPr>
            </a:lvl4pPr>
            <a:lvl5pPr marL="2057400" indent="-228600">
              <a:spcBef>
                <a:spcPct val="20000"/>
              </a:spcBef>
              <a:buFont typeface="Arial" panose="020B0604020202020204" pitchFamily="34" charset="0"/>
              <a:buChar char="·"/>
              <a:defRPr sz="2400">
                <a:solidFill>
                  <a:schemeClr val="bg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Arial" panose="020B0604020202020204" pitchFamily="34" charset="0"/>
              </a:defRPr>
            </a:lvl9pPr>
          </a:lstStyle>
          <a:p>
            <a:pPr>
              <a:spcBef>
                <a:spcPct val="50000"/>
              </a:spcBef>
              <a:buFontTx/>
              <a:buNone/>
            </a:pPr>
            <a:r>
              <a:rPr lang="en-GB" altLang="en-US" sz="2000" b="1" dirty="0">
                <a:solidFill>
                  <a:schemeClr val="accent2">
                    <a:lumMod val="50000"/>
                  </a:schemeClr>
                </a:solidFill>
              </a:rPr>
              <a:t>Inputs (Resources)</a:t>
            </a:r>
          </a:p>
          <a:p>
            <a:pPr>
              <a:spcBef>
                <a:spcPct val="50000"/>
              </a:spcBef>
              <a:buFontTx/>
              <a:buNone/>
            </a:pPr>
            <a:r>
              <a:rPr lang="en-GB" altLang="en-US" sz="2000" dirty="0">
                <a:solidFill>
                  <a:schemeClr val="accent2">
                    <a:lumMod val="50000"/>
                  </a:schemeClr>
                </a:solidFill>
              </a:rPr>
              <a:t>Milk, cream, sugar, people, equipment, packaging, cleaning materials, vehicles, building, IT, utilities, etc</a:t>
            </a:r>
          </a:p>
        </p:txBody>
      </p:sp>
      <p:sp>
        <p:nvSpPr>
          <p:cNvPr id="19460" name="Line 10"/>
          <p:cNvSpPr>
            <a:spLocks noChangeShapeType="1"/>
          </p:cNvSpPr>
          <p:nvPr/>
        </p:nvSpPr>
        <p:spPr bwMode="auto">
          <a:xfrm>
            <a:off x="2987675" y="1772816"/>
            <a:ext cx="431800" cy="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GB" dirty="0"/>
          </a:p>
        </p:txBody>
      </p:sp>
      <p:sp>
        <p:nvSpPr>
          <p:cNvPr id="19461" name="Text Box 12"/>
          <p:cNvSpPr txBox="1">
            <a:spLocks noChangeArrowheads="1"/>
          </p:cNvSpPr>
          <p:nvPr/>
        </p:nvSpPr>
        <p:spPr bwMode="auto">
          <a:xfrm>
            <a:off x="3644080" y="1268760"/>
            <a:ext cx="21971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bg1"/>
                </a:solidFill>
                <a:latin typeface="Arial" panose="020B0604020202020204" pitchFamily="34" charset="0"/>
              </a:defRPr>
            </a:lvl1pPr>
            <a:lvl2pPr marL="742950" indent="-285750">
              <a:spcBef>
                <a:spcPct val="20000"/>
              </a:spcBef>
              <a:buFont typeface="Arial" panose="020B0604020202020204" pitchFamily="34" charset="0"/>
              <a:buChar char="◦"/>
              <a:defRPr sz="2400">
                <a:solidFill>
                  <a:schemeClr val="bg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defRPr>
            </a:lvl3pPr>
            <a:lvl4pPr marL="1600200" indent="-228600">
              <a:spcBef>
                <a:spcPct val="20000"/>
              </a:spcBef>
              <a:buFont typeface="Arial" panose="020B0604020202020204" pitchFamily="34" charset="0"/>
              <a:buChar char="-"/>
              <a:defRPr sz="2400">
                <a:solidFill>
                  <a:schemeClr val="bg1"/>
                </a:solidFill>
                <a:latin typeface="Arial" panose="020B0604020202020204" pitchFamily="34" charset="0"/>
              </a:defRPr>
            </a:lvl4pPr>
            <a:lvl5pPr marL="2057400" indent="-228600">
              <a:spcBef>
                <a:spcPct val="20000"/>
              </a:spcBef>
              <a:buFont typeface="Arial" panose="020B0604020202020204" pitchFamily="34" charset="0"/>
              <a:buChar char="·"/>
              <a:defRPr sz="2400">
                <a:solidFill>
                  <a:schemeClr val="bg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Arial" panose="020B0604020202020204" pitchFamily="34" charset="0"/>
              </a:defRPr>
            </a:lvl9pPr>
          </a:lstStyle>
          <a:p>
            <a:pPr>
              <a:spcBef>
                <a:spcPct val="50000"/>
              </a:spcBef>
              <a:buFontTx/>
              <a:buNone/>
            </a:pPr>
            <a:r>
              <a:rPr lang="en-GB" altLang="en-US" sz="2000" b="1" dirty="0">
                <a:solidFill>
                  <a:schemeClr val="accent2">
                    <a:lumMod val="50000"/>
                  </a:schemeClr>
                </a:solidFill>
              </a:rPr>
              <a:t>Processes</a:t>
            </a:r>
          </a:p>
          <a:p>
            <a:pPr>
              <a:spcBef>
                <a:spcPct val="50000"/>
              </a:spcBef>
              <a:buFontTx/>
              <a:buNone/>
            </a:pPr>
            <a:r>
              <a:rPr lang="en-GB" altLang="en-US" sz="2000" dirty="0">
                <a:solidFill>
                  <a:schemeClr val="accent2">
                    <a:lumMod val="50000"/>
                  </a:schemeClr>
                </a:solidFill>
              </a:rPr>
              <a:t>Making ice cream, packaging, cleaning, delivery, supply, quality, HSE, etc</a:t>
            </a:r>
          </a:p>
        </p:txBody>
      </p:sp>
      <p:sp>
        <p:nvSpPr>
          <p:cNvPr id="19462" name="Text Box 13"/>
          <p:cNvSpPr txBox="1">
            <a:spLocks noChangeArrowheads="1"/>
          </p:cNvSpPr>
          <p:nvPr/>
        </p:nvSpPr>
        <p:spPr bwMode="auto">
          <a:xfrm>
            <a:off x="6299522" y="1268760"/>
            <a:ext cx="252095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bg1"/>
                </a:solidFill>
                <a:latin typeface="Arial" panose="020B0604020202020204" pitchFamily="34" charset="0"/>
              </a:defRPr>
            </a:lvl1pPr>
            <a:lvl2pPr marL="742950" indent="-285750">
              <a:spcBef>
                <a:spcPct val="20000"/>
              </a:spcBef>
              <a:buFont typeface="Arial" panose="020B0604020202020204" pitchFamily="34" charset="0"/>
              <a:buChar char="◦"/>
              <a:defRPr sz="2400">
                <a:solidFill>
                  <a:schemeClr val="bg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defRPr>
            </a:lvl3pPr>
            <a:lvl4pPr marL="1600200" indent="-228600">
              <a:spcBef>
                <a:spcPct val="20000"/>
              </a:spcBef>
              <a:buFont typeface="Arial" panose="020B0604020202020204" pitchFamily="34" charset="0"/>
              <a:buChar char="-"/>
              <a:defRPr sz="2400">
                <a:solidFill>
                  <a:schemeClr val="bg1"/>
                </a:solidFill>
                <a:latin typeface="Arial" panose="020B0604020202020204" pitchFamily="34" charset="0"/>
              </a:defRPr>
            </a:lvl4pPr>
            <a:lvl5pPr marL="2057400" indent="-228600">
              <a:spcBef>
                <a:spcPct val="20000"/>
              </a:spcBef>
              <a:buFont typeface="Arial" panose="020B0604020202020204" pitchFamily="34" charset="0"/>
              <a:buChar char="·"/>
              <a:defRPr sz="2400">
                <a:solidFill>
                  <a:schemeClr val="bg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Arial" panose="020B0604020202020204" pitchFamily="34" charset="0"/>
              </a:defRPr>
            </a:lvl9pPr>
          </a:lstStyle>
          <a:p>
            <a:pPr>
              <a:spcBef>
                <a:spcPct val="50000"/>
              </a:spcBef>
              <a:buFontTx/>
              <a:buNone/>
            </a:pPr>
            <a:r>
              <a:rPr lang="en-GB" altLang="en-US" sz="2000" b="1" dirty="0">
                <a:solidFill>
                  <a:schemeClr val="accent2">
                    <a:lumMod val="50000"/>
                  </a:schemeClr>
                </a:solidFill>
              </a:rPr>
              <a:t>Outputs</a:t>
            </a:r>
          </a:p>
          <a:p>
            <a:pPr>
              <a:spcBef>
                <a:spcPct val="50000"/>
              </a:spcBef>
              <a:buFontTx/>
              <a:buNone/>
            </a:pPr>
            <a:r>
              <a:rPr lang="en-GB" altLang="en-US" sz="2000" dirty="0">
                <a:solidFill>
                  <a:schemeClr val="accent2">
                    <a:lumMod val="50000"/>
                  </a:schemeClr>
                </a:solidFill>
              </a:rPr>
              <a:t>Satisfied customers eating ice-cream</a:t>
            </a:r>
          </a:p>
        </p:txBody>
      </p:sp>
      <p:sp>
        <p:nvSpPr>
          <p:cNvPr id="19463" name="Line 15"/>
          <p:cNvSpPr>
            <a:spLocks noChangeShapeType="1"/>
          </p:cNvSpPr>
          <p:nvPr/>
        </p:nvSpPr>
        <p:spPr bwMode="auto">
          <a:xfrm>
            <a:off x="5508625" y="1772816"/>
            <a:ext cx="503238" cy="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GB" dirty="0"/>
          </a:p>
        </p:txBody>
      </p:sp>
      <p:pic>
        <p:nvPicPr>
          <p:cNvPr id="16394" name="Picture 15" descr="C:\Users\Jenny\AppData\Local\Microsoft\Windows\Temporary Internet Files\Content.IE5\NM09XWNF\MP900422316[1].jpg"/>
          <p:cNvPicPr>
            <a:picLocks noChangeAspect="1" noChangeArrowheads="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colorTemperature colorTemp="11500"/>
                    </a14:imgEffect>
                    <a14:imgEffect>
                      <a14:saturation sat="398000"/>
                    </a14:imgEffect>
                  </a14:imgLayer>
                </a14:imgProps>
              </a:ext>
            </a:extLst>
          </a:blip>
          <a:srcRect/>
          <a:stretch>
            <a:fillRect/>
          </a:stretch>
        </p:blipFill>
        <p:spPr bwMode="auto">
          <a:xfrm>
            <a:off x="6398964" y="3717032"/>
            <a:ext cx="2322066" cy="2248472"/>
          </a:xfrm>
          <a:prstGeom prst="rect">
            <a:avLst/>
          </a:prstGeom>
          <a:noFill/>
          <a:ln w="9525">
            <a:noFill/>
            <a:miter lim="800000"/>
            <a:headEnd/>
            <a:tailEnd/>
          </a:ln>
        </p:spPr>
      </p:pic>
      <p:pic>
        <p:nvPicPr>
          <p:cNvPr id="19465" name="Picture 10" descr="181721716.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10718" y="3756559"/>
            <a:ext cx="2663825" cy="216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1" descr="18240393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3398" y="3756559"/>
            <a:ext cx="2663825" cy="216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62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45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6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46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46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P spid="19460" grpId="0" animBg="1"/>
      <p:bldP spid="19461" grpId="0"/>
      <p:bldP spid="19462" grpId="0"/>
      <p:bldP spid="1946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85800"/>
            <a:ext cx="8136904" cy="1143000"/>
          </a:xfrm>
        </p:spPr>
        <p:txBody>
          <a:bodyPr/>
          <a:lstStyle/>
          <a:p>
            <a:pPr>
              <a:lnSpc>
                <a:spcPct val="100000"/>
              </a:lnSpc>
              <a:defRPr/>
            </a:pPr>
            <a:r>
              <a:rPr lang="en-GB" sz="3200" dirty="0">
                <a:solidFill>
                  <a:schemeClr val="accent2">
                    <a:lumMod val="50000"/>
                  </a:schemeClr>
                </a:solidFill>
              </a:rPr>
              <a:t>Use resources to achieve objectives effectively &amp; efficiently</a:t>
            </a:r>
          </a:p>
        </p:txBody>
      </p:sp>
      <p:sp>
        <p:nvSpPr>
          <p:cNvPr id="15363" name="Content Placeholder 2"/>
          <p:cNvSpPr>
            <a:spLocks noGrp="1"/>
          </p:cNvSpPr>
          <p:nvPr>
            <p:ph idx="1"/>
          </p:nvPr>
        </p:nvSpPr>
        <p:spPr bwMode="auto">
          <a:xfrm>
            <a:off x="827584" y="2026216"/>
            <a:ext cx="8208912" cy="4067080"/>
          </a:xfrm>
          <a:noFill/>
          <a:ln>
            <a:miter lim="800000"/>
            <a:headEnd/>
            <a:tailEnd/>
          </a:ln>
        </p:spPr>
        <p:txBody>
          <a:bodyPr vert="horz" wrap="square" lIns="91440" tIns="45720" rIns="91440" bIns="45720" numCol="1" anchor="t" anchorCtr="0" compatLnSpc="1">
            <a:prstTxWarp prst="textNoShape">
              <a:avLst/>
            </a:prstTxWarp>
            <a:noAutofit/>
          </a:bodyPr>
          <a:lstStyle/>
          <a:p>
            <a:pPr marL="457200" indent="-457200">
              <a:buClr>
                <a:schemeClr val="accent4">
                  <a:lumMod val="60000"/>
                  <a:lumOff val="40000"/>
                </a:schemeClr>
              </a:buClr>
              <a:buFont typeface="+mj-lt"/>
              <a:buAutoNum type="arabicPeriod"/>
            </a:pPr>
            <a:r>
              <a:rPr lang="en-GB" sz="2400" dirty="0">
                <a:solidFill>
                  <a:schemeClr val="accent4">
                    <a:lumMod val="60000"/>
                    <a:lumOff val="40000"/>
                  </a:schemeClr>
                </a:solidFill>
                <a:latin typeface="Arial" charset="0"/>
                <a:cs typeface="Arial" charset="0"/>
              </a:rPr>
              <a:t>Managing resources for a building project?</a:t>
            </a:r>
          </a:p>
          <a:p>
            <a:pPr marL="457200" indent="-457200">
              <a:buClr>
                <a:schemeClr val="accent4">
                  <a:lumMod val="60000"/>
                  <a:lumOff val="40000"/>
                </a:schemeClr>
              </a:buClr>
              <a:buFont typeface="+mj-lt"/>
              <a:buAutoNum type="arabicPeriod"/>
            </a:pPr>
            <a:r>
              <a:rPr lang="en-GB" sz="2400" dirty="0">
                <a:solidFill>
                  <a:schemeClr val="accent4">
                    <a:lumMod val="60000"/>
                    <a:lumOff val="40000"/>
                  </a:schemeClr>
                </a:solidFill>
                <a:latin typeface="Arial" charset="0"/>
                <a:cs typeface="Arial" charset="0"/>
              </a:rPr>
              <a:t>Delivering services to a new customer?</a:t>
            </a:r>
          </a:p>
          <a:p>
            <a:pPr marL="457200" indent="-457200">
              <a:buClr>
                <a:schemeClr val="accent4">
                  <a:lumMod val="60000"/>
                  <a:lumOff val="40000"/>
                </a:schemeClr>
              </a:buClr>
              <a:buFont typeface="+mj-lt"/>
              <a:buAutoNum type="arabicPeriod"/>
            </a:pPr>
            <a:r>
              <a:rPr lang="en-GB" sz="2400" dirty="0">
                <a:solidFill>
                  <a:schemeClr val="accent4">
                    <a:lumMod val="60000"/>
                    <a:lumOff val="40000"/>
                  </a:schemeClr>
                </a:solidFill>
                <a:latin typeface="Arial" charset="0"/>
                <a:cs typeface="Arial" charset="0"/>
              </a:rPr>
              <a:t>Planning an office move within the same building ?</a:t>
            </a:r>
          </a:p>
          <a:p>
            <a:pPr marL="457200" indent="-457200">
              <a:buClr>
                <a:schemeClr val="accent4">
                  <a:lumMod val="60000"/>
                  <a:lumOff val="40000"/>
                </a:schemeClr>
              </a:buClr>
              <a:buFont typeface="+mj-lt"/>
              <a:buAutoNum type="arabicPeriod"/>
            </a:pPr>
            <a:r>
              <a:rPr lang="en-GB" sz="2400" dirty="0">
                <a:solidFill>
                  <a:schemeClr val="accent4">
                    <a:lumMod val="60000"/>
                    <a:lumOff val="40000"/>
                  </a:schemeClr>
                </a:solidFill>
                <a:latin typeface="Arial" charset="0"/>
                <a:cs typeface="Arial" charset="0"/>
              </a:rPr>
              <a:t>Relocating the business several miles?</a:t>
            </a:r>
          </a:p>
          <a:p>
            <a:pPr marL="457200" indent="-457200">
              <a:buClr>
                <a:schemeClr val="accent4">
                  <a:lumMod val="60000"/>
                  <a:lumOff val="40000"/>
                </a:schemeClr>
              </a:buClr>
              <a:buFont typeface="+mj-lt"/>
              <a:buAutoNum type="arabicPeriod"/>
            </a:pPr>
            <a:r>
              <a:rPr lang="en-GB" sz="2400" dirty="0">
                <a:solidFill>
                  <a:schemeClr val="accent4">
                    <a:lumMod val="60000"/>
                    <a:lumOff val="40000"/>
                  </a:schemeClr>
                </a:solidFill>
                <a:latin typeface="Arial" charset="0"/>
                <a:cs typeface="Arial" charset="0"/>
              </a:rPr>
              <a:t>Managing your team?</a:t>
            </a:r>
          </a:p>
          <a:p>
            <a:pPr marL="0" indent="0">
              <a:buClr>
                <a:schemeClr val="accent1"/>
              </a:buClr>
              <a:buNone/>
            </a:pPr>
            <a:endParaRPr lang="en-GB" sz="1100" dirty="0">
              <a:latin typeface="Arial" charset="0"/>
              <a:cs typeface="Arial" charset="0"/>
            </a:endParaRPr>
          </a:p>
          <a:p>
            <a:pPr marL="0" indent="0">
              <a:buClr>
                <a:schemeClr val="accent1"/>
              </a:buClr>
              <a:buNone/>
            </a:pPr>
            <a:endParaRPr lang="en-GB" sz="1100" dirty="0">
              <a:latin typeface="Arial" charset="0"/>
              <a:cs typeface="Arial" charset="0"/>
            </a:endParaRPr>
          </a:p>
          <a:p>
            <a:pPr>
              <a:buClr>
                <a:schemeClr val="accent1">
                  <a:lumMod val="75000"/>
                </a:schemeClr>
              </a:buClr>
              <a:buFont typeface="Arial" pitchFamily="34" charset="0"/>
              <a:buChar char="•"/>
            </a:pPr>
            <a:r>
              <a:rPr lang="en-GB" dirty="0">
                <a:solidFill>
                  <a:schemeClr val="accent2">
                    <a:lumMod val="50000"/>
                  </a:schemeClr>
                </a:solidFill>
                <a:latin typeface="Arial" charset="0"/>
                <a:cs typeface="Arial" charset="0"/>
              </a:rPr>
              <a:t>  What part do you play in planning, bidding for and managing those resources? </a:t>
            </a:r>
          </a:p>
        </p:txBody>
      </p:sp>
    </p:spTree>
    <p:extLst>
      <p:ext uri="{BB962C8B-B14F-4D97-AF65-F5344CB8AC3E}">
        <p14:creationId xmlns:p14="http://schemas.microsoft.com/office/powerpoint/2010/main" val="242592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rporate powerpoint 2015">
  <a:themeElements>
    <a:clrScheme name="AAT Colours">
      <a:dk1>
        <a:sysClr val="windowText" lastClr="000000"/>
      </a:dk1>
      <a:lt1>
        <a:sysClr val="window" lastClr="FFFFFF"/>
      </a:lt1>
      <a:dk2>
        <a:srgbClr val="7C7C7B"/>
      </a:dk2>
      <a:lt2>
        <a:srgbClr val="FFFFFF"/>
      </a:lt2>
      <a:accent1>
        <a:srgbClr val="00AB4E"/>
      </a:accent1>
      <a:accent2>
        <a:srgbClr val="82CEC1"/>
      </a:accent2>
      <a:accent3>
        <a:srgbClr val="00B6DE"/>
      </a:accent3>
      <a:accent4>
        <a:srgbClr val="672F87"/>
      </a:accent4>
      <a:accent5>
        <a:srgbClr val="FFC222"/>
      </a:accent5>
      <a:accent6>
        <a:srgbClr val="D15980"/>
      </a:accent6>
      <a:hlink>
        <a:srgbClr val="00AB4E"/>
      </a:hlink>
      <a:folHlink>
        <a:srgbClr val="7C7C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Corporate powerpoint 2015</Template>
  <TotalTime>302</TotalTime>
  <Words>1232</Words>
  <Application>Microsoft Office PowerPoint</Application>
  <PresentationFormat>On-screen Show (4:3)</PresentationFormat>
  <Paragraphs>260</Paragraphs>
  <Slides>30</Slides>
  <Notes>29</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Corporate powerpoint 2015</vt:lpstr>
      <vt:lpstr>RESOURCE AND PROJECT PLANNING </vt:lpstr>
      <vt:lpstr>Contents</vt:lpstr>
      <vt:lpstr>Managers and Resources</vt:lpstr>
      <vt:lpstr>What are resources?</vt:lpstr>
      <vt:lpstr>Resources are … </vt:lpstr>
      <vt:lpstr>Types of resources</vt:lpstr>
      <vt:lpstr>Resource Management</vt:lpstr>
      <vt:lpstr>The Transformation Process</vt:lpstr>
      <vt:lpstr>Use resources to achieve objectives effectively &amp; efficiently</vt:lpstr>
      <vt:lpstr>Efficient &amp; Effective?</vt:lpstr>
      <vt:lpstr>So where can we achieve efficiency and effectiveness?</vt:lpstr>
      <vt:lpstr>Reflect and consider in your organisation …</vt:lpstr>
      <vt:lpstr>Managers Role:</vt:lpstr>
      <vt:lpstr>The Project Triangle</vt:lpstr>
      <vt:lpstr>Creating a Resource Plan  </vt:lpstr>
      <vt:lpstr>Plan  What resources   do we need –  time v cost v    quality Implement Right thing, right   place, right time  Monitor Measure &amp;    evaluate usage,   stock, quality, etc Evaluate What went well?   What can we   learn?    What can we do   differently? Act    Change if   necessary </vt:lpstr>
      <vt:lpstr>Possible headings of your resource plan ....</vt:lpstr>
      <vt:lpstr>Whole life management </vt:lpstr>
      <vt:lpstr>Resource problems to look out for &amp; manage</vt:lpstr>
      <vt:lpstr>How can we monitor resources</vt:lpstr>
      <vt:lpstr>Factors that impact on resources</vt:lpstr>
      <vt:lpstr>PowerPoint Presentation</vt:lpstr>
      <vt:lpstr>REFLECTION ON  STEEPLE</vt:lpstr>
      <vt:lpstr>SO WHAT?</vt:lpstr>
      <vt:lpstr>“How can you be more efficient and effective…”</vt:lpstr>
      <vt:lpstr>You have a lot on your shoulders ..</vt:lpstr>
      <vt:lpstr>Learning Outcomes</vt:lpstr>
      <vt:lpstr>PowerPoint Presentation</vt:lpstr>
      <vt:lpstr>AAT Annual Conference 2016 10 - 11 June, Birmingham</vt:lpstr>
      <vt:lpstr>PowerPoint Presentation</vt:lpstr>
    </vt:vector>
  </TitlesOfParts>
  <Company>AAT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your title here Two lines maximum</dc:title>
  <dc:creator>Jean Dowson</dc:creator>
  <cp:lastModifiedBy>Gracia Kabongo</cp:lastModifiedBy>
  <cp:revision>32</cp:revision>
  <dcterms:created xsi:type="dcterms:W3CDTF">2015-08-06T11:20:03Z</dcterms:created>
  <dcterms:modified xsi:type="dcterms:W3CDTF">2016-05-25T09:49:44Z</dcterms:modified>
</cp:coreProperties>
</file>