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2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CF19E-0F72-374C-BE28-8E040BC9684C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963D-B207-F24F-B4E8-EDEA299AD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4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8A915-3D6E-CE44-88CA-536C206526C1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36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3750"/>
            <a:ext cx="4273550" cy="3205163"/>
          </a:xfrm>
          <a:ln/>
        </p:spPr>
      </p:sp>
      <p:sp>
        <p:nvSpPr>
          <p:cNvPr id="36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55704"/>
            <a:ext cx="5026951" cy="4135862"/>
          </a:xfrm>
        </p:spPr>
        <p:txBody>
          <a:bodyPr/>
          <a:lstStyle/>
          <a:p>
            <a:r>
              <a:rPr lang="en-US" dirty="0" smtClean="0"/>
              <a:t>max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F15BC-1994-824D-828E-3883045355D9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37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7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316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 in 24pt</a:t>
            </a:r>
          </a:p>
        </p:txBody>
      </p:sp>
    </p:spTree>
    <p:extLst>
      <p:ext uri="{BB962C8B-B14F-4D97-AF65-F5344CB8AC3E}">
        <p14:creationId xmlns:p14="http://schemas.microsoft.com/office/powerpoint/2010/main" val="10420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E8B7B-5E3B-144D-A6E8-E98017FBB336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0266E-E368-C44B-A344-697B55F1E0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" y="44624"/>
            <a:ext cx="909400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-88900"/>
            <a:ext cx="9382126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112713"/>
            <a:ext cx="939482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4392488" cy="1477962"/>
          </a:xfrm>
        </p:spPr>
        <p:txBody>
          <a:bodyPr>
            <a:normAutofit fontScale="90000"/>
          </a:bodyPr>
          <a:lstStyle/>
          <a:p>
            <a:r>
              <a:rPr lang="en-GB" dirty="0"/>
              <a:t>@</a:t>
            </a:r>
            <a:r>
              <a:rPr lang="en-GB" dirty="0" err="1"/>
              <a:t>BankToTheFuture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@</a:t>
            </a:r>
            <a:r>
              <a:rPr lang="en-GB" dirty="0" err="1"/>
              <a:t>SimonDixonTwitt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#</a:t>
            </a:r>
            <a:r>
              <a:rPr lang="en-GB" dirty="0" err="1"/>
              <a:t>BankToTheFuture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6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9348"/>
            <a:ext cx="8229600" cy="1477962"/>
          </a:xfrm>
        </p:spPr>
        <p:txBody>
          <a:bodyPr/>
          <a:lstStyle/>
          <a:p>
            <a:r>
              <a:rPr lang="en-GB" dirty="0"/>
              <a:t>BC = Before </a:t>
            </a:r>
            <a:r>
              <a:rPr lang="en-GB" dirty="0" err="1"/>
              <a:t>CrowdFunding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Sources of Finance For Your Company...</a:t>
            </a: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76188" y="4869160"/>
            <a:ext cx="1224136" cy="1117600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Arial Bold" charset="0"/>
              </a:rPr>
              <a:t>FFF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Arial Bold" charset="0"/>
              </a:rPr>
              <a:t> Early Seed £10-50k</a:t>
            </a: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300324" y="4221336"/>
            <a:ext cx="1045046" cy="1765424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Arial Bold" charset="0"/>
              </a:rPr>
              <a:t>OverDraft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Arial Bold" charset="0"/>
              </a:rPr>
              <a:t> Post Revenue £10-£100k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2345370" y="3645272"/>
            <a:ext cx="1309464" cy="2341488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Arial Bold" charset="0"/>
              </a:rPr>
              <a:t>Angels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Arial Bold" charset="0"/>
              </a:rPr>
              <a:t>Seed / Early Growth 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Arial Bold" charset="0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Arial Bold" charset="0"/>
              </a:rPr>
              <a:t>£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Arial Bold" charset="0"/>
              </a:rPr>
              <a:t>100-£1m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3654834" y="3001268"/>
            <a:ext cx="1246758" cy="2989560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VC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Growth </a:t>
            </a:r>
            <a:endParaRPr lang="en-US" sz="1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old" charset="0"/>
              <a:cs typeface="Arial Bold" charset="0"/>
              <a:sym typeface="Arial Bold" charset="0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£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1m-£25m</a:t>
            </a: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4901592" y="2442096"/>
            <a:ext cx="1254584" cy="3565624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PE Mature Growth / Distressed Companies,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MBO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M&amp;A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 £25m-£100m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2" name="Rectangle 6"/>
          <p:cNvSpPr>
            <a:spLocks/>
          </p:cNvSpPr>
          <p:nvPr/>
        </p:nvSpPr>
        <p:spPr bwMode="auto">
          <a:xfrm>
            <a:off x="6161732" y="1961580"/>
            <a:ext cx="1440160" cy="4029248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Equity Capital Markets (</a:t>
            </a:r>
            <a:r>
              <a:rPr 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ECM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) Exit, Mature Growth, Expansion £100m- £5bn</a:t>
            </a: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7570092" y="1475532"/>
            <a:ext cx="1434096" cy="4519116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Debt Capital Markets (</a:t>
            </a:r>
            <a:r>
              <a:rPr 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DCM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) Public Companies, Countries,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££££’s</a:t>
            </a:r>
          </a:p>
        </p:txBody>
      </p:sp>
    </p:spTree>
    <p:extLst>
      <p:ext uri="{BB962C8B-B14F-4D97-AF65-F5344CB8AC3E}">
        <p14:creationId xmlns:p14="http://schemas.microsoft.com/office/powerpoint/2010/main" val="20455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2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GB" sz="3200" dirty="0">
                <a:solidFill>
                  <a:srgbClr val="00AB4E"/>
                </a:solidFill>
                <a:latin typeface="Arial"/>
                <a:cs typeface="Arial"/>
              </a:rPr>
              <a:t>AD = After Debt Crisis</a:t>
            </a:r>
            <a:br>
              <a:rPr lang="en-GB" sz="3200" dirty="0">
                <a:solidFill>
                  <a:srgbClr val="00AB4E"/>
                </a:solidFill>
                <a:latin typeface="Arial"/>
                <a:cs typeface="Arial"/>
              </a:rPr>
            </a:br>
            <a:r>
              <a:rPr lang="en-GB" sz="3200" dirty="0">
                <a:solidFill>
                  <a:srgbClr val="00AB4E"/>
                </a:solidFill>
                <a:latin typeface="Arial"/>
                <a:cs typeface="Arial"/>
              </a:rPr>
              <a:t>Sources of Finance For Your Company...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0" y="4653136"/>
            <a:ext cx="1043608" cy="1168400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FFF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 £1k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1043608" y="3865736"/>
            <a:ext cx="1296144" cy="1955800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CrowdFund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 Seed/Idea Prototype </a:t>
            </a:r>
            <a:endParaRPr lang="en-US" sz="1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old" charset="0"/>
              <a:cs typeface="Arial Bold" charset="0"/>
              <a:sym typeface="Arial Bold" charset="0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£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1k-£50k</a:t>
            </a: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2339752" y="3356992"/>
            <a:ext cx="1191220" cy="2460352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CrowdLoan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 Expansion / Working Capital </a:t>
            </a:r>
            <a:endParaRPr lang="en-US" sz="1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old" charset="0"/>
              <a:cs typeface="Arial Bold" charset="0"/>
              <a:sym typeface="Arial Bold" charset="0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£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1k - £100k</a:t>
            </a: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3530972" y="2852936"/>
            <a:ext cx="1401068" cy="2974032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Crowd-Investment Seed For A Good Plan, Growth </a:t>
            </a:r>
            <a:endParaRPr lang="en-US" sz="1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old" charset="0"/>
              <a:cs typeface="Arial Bold" charset="0"/>
              <a:sym typeface="Arial Bold" charset="0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£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10k-£1m</a:t>
            </a: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4932040" y="2492896"/>
            <a:ext cx="1368152" cy="3342084"/>
          </a:xfrm>
          <a:prstGeom prst="rect">
            <a:avLst/>
          </a:prstGeom>
          <a:solidFill>
            <a:srgbClr val="00AB4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VC </a:t>
            </a:r>
            <a:endParaRPr lang="en-US" sz="1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old" charset="0"/>
              <a:cs typeface="Arial Bold" charset="0"/>
              <a:sym typeface="Arial Bold" charset="0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£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1m-£25m</a:t>
            </a: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6228184" y="2132856"/>
            <a:ext cx="1039142" cy="369669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b="1" dirty="0">
                <a:solidFill>
                  <a:srgbClr val="1A16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PE </a:t>
            </a:r>
            <a:r>
              <a:rPr lang="en-US" sz="1400" b="1" dirty="0" smtClean="0">
                <a:solidFill>
                  <a:srgbClr val="1A16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1400" b="1" dirty="0" smtClean="0">
                <a:solidFill>
                  <a:srgbClr val="1A16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</a:br>
            <a:r>
              <a:rPr lang="en-US" sz="1400" b="1" dirty="0" smtClean="0">
                <a:solidFill>
                  <a:srgbClr val="1A16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£</a:t>
            </a:r>
            <a:r>
              <a:rPr lang="en-US" sz="1400" b="1" dirty="0">
                <a:solidFill>
                  <a:srgbClr val="1A16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25m - £100m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7267326" y="1772816"/>
            <a:ext cx="804788" cy="405673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b="1" dirty="0" err="1">
                <a:solidFill>
                  <a:srgbClr val="1A16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ECM</a:t>
            </a:r>
            <a:r>
              <a:rPr lang="en-US" sz="1400" b="1" dirty="0">
                <a:solidFill>
                  <a:srgbClr val="1A16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 £100m - £5bn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8072114" y="1412776"/>
            <a:ext cx="820366" cy="440456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b="1" dirty="0" err="1">
                <a:solidFill>
                  <a:srgbClr val="1A16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DCM</a:t>
            </a:r>
            <a:r>
              <a:rPr lang="en-US" sz="1400" b="1" dirty="0">
                <a:solidFill>
                  <a:srgbClr val="1A16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 £££’s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rgbClr val="00AB4E"/>
                </a:solidFill>
                <a:latin typeface="Arial"/>
                <a:cs typeface="Arial"/>
              </a:rPr>
              <a:t>info@banktothefuture.com</a:t>
            </a:r>
            <a:br>
              <a:rPr lang="en-GB" sz="3200" dirty="0">
                <a:solidFill>
                  <a:srgbClr val="00AB4E"/>
                </a:solidFill>
                <a:latin typeface="Arial"/>
                <a:cs typeface="Arial"/>
              </a:rPr>
            </a:br>
            <a:r>
              <a:rPr lang="en-GB" sz="3200" dirty="0">
                <a:solidFill>
                  <a:srgbClr val="00AB4E"/>
                </a:solidFill>
                <a:latin typeface="Arial"/>
                <a:cs typeface="Arial"/>
              </a:rPr>
              <a:t>@</a:t>
            </a:r>
            <a:r>
              <a:rPr lang="en-GB" sz="3200" dirty="0" err="1">
                <a:solidFill>
                  <a:srgbClr val="00AB4E"/>
                </a:solidFill>
                <a:latin typeface="Arial"/>
                <a:cs typeface="Arial"/>
              </a:rPr>
              <a:t>SimonDixonTwitt</a:t>
            </a:r>
            <a:r>
              <a:rPr lang="en-GB" sz="3200" dirty="0">
                <a:solidFill>
                  <a:srgbClr val="00AB4E"/>
                </a:solidFill>
                <a:latin typeface="Arial"/>
                <a:cs typeface="Arial"/>
              </a:rPr>
              <a:t/>
            </a:r>
            <a:br>
              <a:rPr lang="en-GB" sz="3200" dirty="0">
                <a:solidFill>
                  <a:srgbClr val="00AB4E"/>
                </a:solidFill>
                <a:latin typeface="Arial"/>
                <a:cs typeface="Arial"/>
              </a:rPr>
            </a:br>
            <a:r>
              <a:rPr lang="en-GB" sz="3200" dirty="0">
                <a:solidFill>
                  <a:srgbClr val="00AB4E"/>
                </a:solidFill>
                <a:latin typeface="Arial"/>
                <a:cs typeface="Arial"/>
              </a:rPr>
              <a:t>#</a:t>
            </a:r>
            <a:r>
              <a:rPr lang="en-GB" sz="3200" dirty="0" err="1">
                <a:solidFill>
                  <a:srgbClr val="00AB4E"/>
                </a:solidFill>
                <a:latin typeface="Arial"/>
                <a:cs typeface="Arial"/>
              </a:rPr>
              <a:t>BankToTheFuture</a:t>
            </a:r>
            <a:endParaRPr lang="en-GB" sz="3200" dirty="0">
              <a:solidFill>
                <a:srgbClr val="00AB4E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132</Words>
  <Application>Microsoft Office PowerPoint</Application>
  <PresentationFormat>On-screen Show (4:3)</PresentationFormat>
  <Paragraphs>31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@BankToTheFuture @SimonDixonTwitt #BankToTheFuture</vt:lpstr>
      <vt:lpstr>BC = Before CrowdFunding Sources of Finance For Your Company...</vt:lpstr>
      <vt:lpstr>AD = After Debt Crisis Sources of Finance For Your Company...</vt:lpstr>
      <vt:lpstr>info@banktothefuture.com @SimonDixonTwitt #BankToTheFuture</vt:lpstr>
    </vt:vector>
  </TitlesOfParts>
  <Company>AAT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Ben</cp:lastModifiedBy>
  <cp:revision>21</cp:revision>
  <dcterms:created xsi:type="dcterms:W3CDTF">2013-04-26T13:04:53Z</dcterms:created>
  <dcterms:modified xsi:type="dcterms:W3CDTF">2013-05-15T07:08:38Z</dcterms:modified>
</cp:coreProperties>
</file>