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57" r:id="rId6"/>
    <p:sldId id="293" r:id="rId7"/>
    <p:sldId id="259" r:id="rId8"/>
    <p:sldId id="260" r:id="rId9"/>
    <p:sldId id="261" r:id="rId10"/>
    <p:sldId id="262" r:id="rId11"/>
    <p:sldId id="263" r:id="rId12"/>
    <p:sldId id="301" r:id="rId13"/>
    <p:sldId id="264" r:id="rId14"/>
    <p:sldId id="265" r:id="rId15"/>
    <p:sldId id="266" r:id="rId16"/>
    <p:sldId id="267" r:id="rId17"/>
    <p:sldId id="294" r:id="rId18"/>
    <p:sldId id="268" r:id="rId19"/>
    <p:sldId id="270" r:id="rId20"/>
    <p:sldId id="271" r:id="rId21"/>
    <p:sldId id="295" r:id="rId22"/>
    <p:sldId id="273" r:id="rId23"/>
    <p:sldId id="298" r:id="rId24"/>
    <p:sldId id="275" r:id="rId25"/>
    <p:sldId id="279" r:id="rId26"/>
    <p:sldId id="280" r:id="rId27"/>
    <p:sldId id="281" r:id="rId28"/>
    <p:sldId id="282" r:id="rId29"/>
    <p:sldId id="300" r:id="rId30"/>
    <p:sldId id="284" r:id="rId31"/>
    <p:sldId id="285" r:id="rId32"/>
    <p:sldId id="286" r:id="rId33"/>
    <p:sldId id="287" r:id="rId34"/>
    <p:sldId id="288" r:id="rId35"/>
    <p:sldId id="289" r:id="rId36"/>
    <p:sldId id="299" r:id="rId37"/>
    <p:sldId id="291" r:id="rId38"/>
    <p:sldId id="302" r:id="rId39"/>
    <p:sldId id="304" r:id="rId40"/>
  </p:sldIdLst>
  <p:sldSz cx="10688638" cy="7562850"/>
  <p:notesSz cx="6797675" cy="9928225"/>
  <p:defaultTextStyle>
    <a:defPPr>
      <a:defRPr lang="fr-FR"/>
    </a:defPPr>
    <a:lvl1pPr marL="0" algn="l" defTabSz="1042858" rtl="0" eaLnBrk="1" latinLnBrk="0" hangingPunct="1">
      <a:defRPr sz="2000" kern="1200">
        <a:solidFill>
          <a:schemeClr val="tx1"/>
        </a:solidFill>
        <a:latin typeface="+mn-lt"/>
        <a:ea typeface="+mn-ea"/>
        <a:cs typeface="+mn-cs"/>
      </a:defRPr>
    </a:lvl1pPr>
    <a:lvl2pPr marL="521428" algn="l" defTabSz="1042858" rtl="0" eaLnBrk="1" latinLnBrk="0" hangingPunct="1">
      <a:defRPr sz="2000" kern="1200">
        <a:solidFill>
          <a:schemeClr val="tx1"/>
        </a:solidFill>
        <a:latin typeface="+mn-lt"/>
        <a:ea typeface="+mn-ea"/>
        <a:cs typeface="+mn-cs"/>
      </a:defRPr>
    </a:lvl2pPr>
    <a:lvl3pPr marL="1042858" algn="l" defTabSz="1042858" rtl="0" eaLnBrk="1" latinLnBrk="0" hangingPunct="1">
      <a:defRPr sz="2000" kern="1200">
        <a:solidFill>
          <a:schemeClr val="tx1"/>
        </a:solidFill>
        <a:latin typeface="+mn-lt"/>
        <a:ea typeface="+mn-ea"/>
        <a:cs typeface="+mn-cs"/>
      </a:defRPr>
    </a:lvl3pPr>
    <a:lvl4pPr marL="1564286" algn="l" defTabSz="1042858" rtl="0" eaLnBrk="1" latinLnBrk="0" hangingPunct="1">
      <a:defRPr sz="2000" kern="1200">
        <a:solidFill>
          <a:schemeClr val="tx1"/>
        </a:solidFill>
        <a:latin typeface="+mn-lt"/>
        <a:ea typeface="+mn-ea"/>
        <a:cs typeface="+mn-cs"/>
      </a:defRPr>
    </a:lvl4pPr>
    <a:lvl5pPr marL="2085714" algn="l" defTabSz="1042858" rtl="0" eaLnBrk="1" latinLnBrk="0" hangingPunct="1">
      <a:defRPr sz="2000" kern="1200">
        <a:solidFill>
          <a:schemeClr val="tx1"/>
        </a:solidFill>
        <a:latin typeface="+mn-lt"/>
        <a:ea typeface="+mn-ea"/>
        <a:cs typeface="+mn-cs"/>
      </a:defRPr>
    </a:lvl5pPr>
    <a:lvl6pPr marL="2607142" algn="l" defTabSz="1042858" rtl="0" eaLnBrk="1" latinLnBrk="0" hangingPunct="1">
      <a:defRPr sz="2000" kern="1200">
        <a:solidFill>
          <a:schemeClr val="tx1"/>
        </a:solidFill>
        <a:latin typeface="+mn-lt"/>
        <a:ea typeface="+mn-ea"/>
        <a:cs typeface="+mn-cs"/>
      </a:defRPr>
    </a:lvl6pPr>
    <a:lvl7pPr marL="3128572" algn="l" defTabSz="1042858" rtl="0" eaLnBrk="1" latinLnBrk="0" hangingPunct="1">
      <a:defRPr sz="2000" kern="1200">
        <a:solidFill>
          <a:schemeClr val="tx1"/>
        </a:solidFill>
        <a:latin typeface="+mn-lt"/>
        <a:ea typeface="+mn-ea"/>
        <a:cs typeface="+mn-cs"/>
      </a:defRPr>
    </a:lvl7pPr>
    <a:lvl8pPr marL="3650000" algn="l" defTabSz="1042858" rtl="0" eaLnBrk="1" latinLnBrk="0" hangingPunct="1">
      <a:defRPr sz="2000" kern="1200">
        <a:solidFill>
          <a:schemeClr val="tx1"/>
        </a:solidFill>
        <a:latin typeface="+mn-lt"/>
        <a:ea typeface="+mn-ea"/>
        <a:cs typeface="+mn-cs"/>
      </a:defRPr>
    </a:lvl8pPr>
    <a:lvl9pPr marL="4171428" algn="l" defTabSz="1042858"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99"/>
    <a:srgbClr val="A4BAB7"/>
    <a:srgbClr val="D2D3E6"/>
    <a:srgbClr val="FBE1C7"/>
    <a:srgbClr val="00FFFF"/>
    <a:srgbClr val="00FFCC"/>
    <a:srgbClr val="FFFFCC"/>
    <a:srgbClr val="BBADA2"/>
    <a:srgbClr val="AA9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8" autoAdjust="0"/>
    <p:restoredTop sz="98432" autoAdjust="0"/>
  </p:normalViewPr>
  <p:slideViewPr>
    <p:cSldViewPr>
      <p:cViewPr>
        <p:scale>
          <a:sx n="60" d="100"/>
          <a:sy n="60" d="100"/>
        </p:scale>
        <p:origin x="-1038" y="-258"/>
      </p:cViewPr>
      <p:guideLst>
        <p:guide orient="horz" pos="295"/>
        <p:guide pos="6677"/>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8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4307515-ABBD-4F5F-BFB8-8C9A60AA3B80}" type="datetimeFigureOut">
              <a:rPr lang="fr-FR" smtClean="0"/>
              <a:pPr/>
              <a:t>14/05/2013</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7824D6A-0AD8-441B-B8C7-D2F90DE657A0}" type="slidenum">
              <a:rPr lang="fr-FR" smtClean="0"/>
              <a:pPr/>
              <a:t>‹#›</a:t>
            </a:fld>
            <a:endParaRPr lang="fr-FR"/>
          </a:p>
        </p:txBody>
      </p:sp>
    </p:spTree>
    <p:extLst>
      <p:ext uri="{BB962C8B-B14F-4D97-AF65-F5344CB8AC3E}">
        <p14:creationId xmlns:p14="http://schemas.microsoft.com/office/powerpoint/2010/main" val="412360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1A8F88B-4084-48FB-AE7C-94360E437D3F}" type="datetimeFigureOut">
              <a:rPr lang="fr-FR" smtClean="0"/>
              <a:pPr/>
              <a:t>14/05/2013</a:t>
            </a:fld>
            <a:endParaRPr lang="fr-FR"/>
          </a:p>
        </p:txBody>
      </p:sp>
      <p:sp>
        <p:nvSpPr>
          <p:cNvPr id="4" name="Espace réservé de l'image des diapositives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506C725-86FD-4131-9D13-081F8E80E38D}" type="slidenum">
              <a:rPr lang="fr-FR" smtClean="0"/>
              <a:pPr/>
              <a:t>‹#›</a:t>
            </a:fld>
            <a:endParaRPr lang="fr-FR"/>
          </a:p>
        </p:txBody>
      </p:sp>
    </p:spTree>
    <p:extLst>
      <p:ext uri="{BB962C8B-B14F-4D97-AF65-F5344CB8AC3E}">
        <p14:creationId xmlns:p14="http://schemas.microsoft.com/office/powerpoint/2010/main" val="3730112574"/>
      </p:ext>
    </p:extLst>
  </p:cSld>
  <p:clrMap bg1="lt1" tx1="dk1" bg2="lt2" tx2="dk2" accent1="accent1" accent2="accent2" accent3="accent3" accent4="accent4" accent5="accent5" accent6="accent6" hlink="hlink" folHlink="folHlink"/>
  <p:notesStyle>
    <a:lvl1pPr marL="0" algn="l" defTabSz="1042858" rtl="0" eaLnBrk="1" latinLnBrk="0" hangingPunct="1">
      <a:defRPr sz="1400" kern="1200">
        <a:solidFill>
          <a:schemeClr val="tx1"/>
        </a:solidFill>
        <a:latin typeface="+mn-lt"/>
        <a:ea typeface="+mn-ea"/>
        <a:cs typeface="+mn-cs"/>
      </a:defRPr>
    </a:lvl1pPr>
    <a:lvl2pPr marL="521428" algn="l" defTabSz="1042858" rtl="0" eaLnBrk="1" latinLnBrk="0" hangingPunct="1">
      <a:defRPr sz="1400" kern="1200">
        <a:solidFill>
          <a:schemeClr val="tx1"/>
        </a:solidFill>
        <a:latin typeface="+mn-lt"/>
        <a:ea typeface="+mn-ea"/>
        <a:cs typeface="+mn-cs"/>
      </a:defRPr>
    </a:lvl2pPr>
    <a:lvl3pPr marL="1042858" algn="l" defTabSz="1042858" rtl="0" eaLnBrk="1" latinLnBrk="0" hangingPunct="1">
      <a:defRPr sz="1400" kern="1200">
        <a:solidFill>
          <a:schemeClr val="tx1"/>
        </a:solidFill>
        <a:latin typeface="+mn-lt"/>
        <a:ea typeface="+mn-ea"/>
        <a:cs typeface="+mn-cs"/>
      </a:defRPr>
    </a:lvl3pPr>
    <a:lvl4pPr marL="1564286" algn="l" defTabSz="1042858" rtl="0" eaLnBrk="1" latinLnBrk="0" hangingPunct="1">
      <a:defRPr sz="1400" kern="1200">
        <a:solidFill>
          <a:schemeClr val="tx1"/>
        </a:solidFill>
        <a:latin typeface="+mn-lt"/>
        <a:ea typeface="+mn-ea"/>
        <a:cs typeface="+mn-cs"/>
      </a:defRPr>
    </a:lvl4pPr>
    <a:lvl5pPr marL="2085714" algn="l" defTabSz="1042858" rtl="0" eaLnBrk="1" latinLnBrk="0" hangingPunct="1">
      <a:defRPr sz="1400" kern="1200">
        <a:solidFill>
          <a:schemeClr val="tx1"/>
        </a:solidFill>
        <a:latin typeface="+mn-lt"/>
        <a:ea typeface="+mn-ea"/>
        <a:cs typeface="+mn-cs"/>
      </a:defRPr>
    </a:lvl5pPr>
    <a:lvl6pPr marL="2607142" algn="l" defTabSz="1042858" rtl="0" eaLnBrk="1" latinLnBrk="0" hangingPunct="1">
      <a:defRPr sz="1400" kern="1200">
        <a:solidFill>
          <a:schemeClr val="tx1"/>
        </a:solidFill>
        <a:latin typeface="+mn-lt"/>
        <a:ea typeface="+mn-ea"/>
        <a:cs typeface="+mn-cs"/>
      </a:defRPr>
    </a:lvl6pPr>
    <a:lvl7pPr marL="3128572" algn="l" defTabSz="1042858" rtl="0" eaLnBrk="1" latinLnBrk="0" hangingPunct="1">
      <a:defRPr sz="1400" kern="1200">
        <a:solidFill>
          <a:schemeClr val="tx1"/>
        </a:solidFill>
        <a:latin typeface="+mn-lt"/>
        <a:ea typeface="+mn-ea"/>
        <a:cs typeface="+mn-cs"/>
      </a:defRPr>
    </a:lvl7pPr>
    <a:lvl8pPr marL="3650000" algn="l" defTabSz="1042858" rtl="0" eaLnBrk="1" latinLnBrk="0" hangingPunct="1">
      <a:defRPr sz="1400" kern="1200">
        <a:solidFill>
          <a:schemeClr val="tx1"/>
        </a:solidFill>
        <a:latin typeface="+mn-lt"/>
        <a:ea typeface="+mn-ea"/>
        <a:cs typeface="+mn-cs"/>
      </a:defRPr>
    </a:lvl8pPr>
    <a:lvl9pPr marL="4171428" algn="l" defTabSz="1042858"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Page #1">
    <p:spTree>
      <p:nvGrpSpPr>
        <p:cNvPr id="1" name=""/>
        <p:cNvGrpSpPr/>
        <p:nvPr/>
      </p:nvGrpSpPr>
      <p:grpSpPr>
        <a:xfrm>
          <a:off x="0" y="0"/>
          <a:ext cx="0" cy="0"/>
          <a:chOff x="0" y="0"/>
          <a:chExt cx="0" cy="0"/>
        </a:xfrm>
      </p:grpSpPr>
      <p:pic>
        <p:nvPicPr>
          <p:cNvPr id="12" name="Image 11" descr="logo_titre.jpg"/>
          <p:cNvPicPr>
            <a:picLocks noChangeAspect="1"/>
          </p:cNvPicPr>
          <p:nvPr userDrawn="1"/>
        </p:nvPicPr>
        <p:blipFill>
          <a:blip r:embed="rId2" cstate="print"/>
          <a:stretch>
            <a:fillRect/>
          </a:stretch>
        </p:blipFill>
        <p:spPr>
          <a:xfrm>
            <a:off x="7634931" y="6617013"/>
            <a:ext cx="3053707" cy="945838"/>
          </a:xfrm>
          <a:prstGeom prst="rect">
            <a:avLst/>
          </a:prstGeom>
        </p:spPr>
      </p:pic>
      <p:sp>
        <p:nvSpPr>
          <p:cNvPr id="2" name="Titre 1"/>
          <p:cNvSpPr>
            <a:spLocks noGrp="1"/>
          </p:cNvSpPr>
          <p:nvPr>
            <p:ph type="ctrTitle" hasCustomPrompt="1"/>
          </p:nvPr>
        </p:nvSpPr>
        <p:spPr>
          <a:xfrm>
            <a:off x="675252" y="829097"/>
            <a:ext cx="9925651" cy="1512549"/>
          </a:xfrm>
          <a:prstGeom prst="rect">
            <a:avLst/>
          </a:prstGeom>
        </p:spPr>
        <p:txBody>
          <a:bodyPr/>
          <a:lstStyle>
            <a:lvl1pPr>
              <a:lnSpc>
                <a:spcPts val="3876"/>
              </a:lnSpc>
              <a:defRPr sz="3900" b="0"/>
            </a:lvl1pPr>
          </a:lstStyle>
          <a:p>
            <a:r>
              <a:rPr lang="en-GB" noProof="0" dirty="0" smtClean="0"/>
              <a:t>Click to ADD TEXT</a:t>
            </a:r>
            <a:endParaRPr lang="en-GB" noProof="0" dirty="0"/>
          </a:p>
        </p:txBody>
      </p:sp>
      <p:sp>
        <p:nvSpPr>
          <p:cNvPr id="4" name="Espace réservé de la date 3"/>
          <p:cNvSpPr>
            <a:spLocks noGrp="1"/>
          </p:cNvSpPr>
          <p:nvPr>
            <p:ph type="dt" sz="half" idx="10"/>
          </p:nvPr>
        </p:nvSpPr>
        <p:spPr bwMode="gray">
          <a:xfrm>
            <a:off x="806450" y="2485280"/>
            <a:ext cx="9500694" cy="295527"/>
          </a:xfrm>
          <a:prstGeom prst="rect">
            <a:avLst/>
          </a:prstGeom>
        </p:spPr>
        <p:txBody>
          <a:bodyPr lIns="0" tIns="0" rIns="0" bIns="0" anchor="t" anchorCtr="0"/>
          <a:lstStyle>
            <a:lvl1pPr>
              <a:defRPr sz="1400" b="1" baseline="0">
                <a:solidFill>
                  <a:srgbClr val="A31D21"/>
                </a:solidFill>
              </a:defRPr>
            </a:lvl1pPr>
          </a:lstStyle>
          <a:p>
            <a:r>
              <a:rPr lang="en-GB" dirty="0" smtClean="0"/>
              <a:t>Date</a:t>
            </a:r>
            <a:endParaRPr lang="en-GB" dirty="0"/>
          </a:p>
        </p:txBody>
      </p:sp>
      <p:sp>
        <p:nvSpPr>
          <p:cNvPr id="11" name="Rectangle 10"/>
          <p:cNvSpPr/>
          <p:nvPr userDrawn="1"/>
        </p:nvSpPr>
        <p:spPr>
          <a:xfrm flipV="1">
            <a:off x="803724" y="6661744"/>
            <a:ext cx="9540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6570" tIns="48285" rIns="96570" bIns="48285" rtlCol="0" anchor="ctr"/>
          <a:lstStyle/>
          <a:p>
            <a:pPr algn="ctr"/>
            <a:endParaRPr lang="en-US" noProof="0"/>
          </a:p>
        </p:txBody>
      </p:sp>
      <p:sp>
        <p:nvSpPr>
          <p:cNvPr id="15" name="Espace réservé pour une image  14"/>
          <p:cNvSpPr>
            <a:spLocks noGrp="1"/>
          </p:cNvSpPr>
          <p:nvPr>
            <p:ph type="pic" sz="quarter" idx="13" hasCustomPrompt="1"/>
          </p:nvPr>
        </p:nvSpPr>
        <p:spPr>
          <a:xfrm>
            <a:off x="806450" y="2835714"/>
            <a:ext cx="9499812" cy="3591905"/>
          </a:xfrm>
          <a:prstGeom prst="rect">
            <a:avLst/>
          </a:prstGeom>
          <a:solidFill>
            <a:schemeClr val="accent6"/>
          </a:solidFill>
        </p:spPr>
        <p:txBody>
          <a:bodyPr anchor="ctr" anchorCtr="0"/>
          <a:lstStyle>
            <a:lvl1pPr marL="0" marR="0" indent="0" algn="ctr" defTabSz="1042858" rtl="0" eaLnBrk="1" fontAlgn="auto" latinLnBrk="0" hangingPunct="1">
              <a:lnSpc>
                <a:spcPts val="2112"/>
              </a:lnSpc>
              <a:spcBef>
                <a:spcPts val="0"/>
              </a:spcBef>
              <a:spcAft>
                <a:spcPts val="211"/>
              </a:spcAft>
              <a:buClrTx/>
              <a:buSzTx/>
              <a:buFont typeface="Arial" pitchFamily="34" charset="0"/>
              <a:buNone/>
              <a:tabLst/>
              <a:defRPr baseline="0"/>
            </a:lvl1pPr>
          </a:lstStyle>
          <a:p>
            <a:pPr lvl="0"/>
            <a:r>
              <a:rPr lang="en-US" noProof="0" dirty="0" smtClean="0"/>
              <a:t>CLICK ICON TO ADD IMAGE</a:t>
            </a:r>
          </a:p>
          <a:p>
            <a:endParaRPr lang="fr-FR"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Page #1">
    <p:spTree>
      <p:nvGrpSpPr>
        <p:cNvPr id="1" name=""/>
        <p:cNvGrpSpPr/>
        <p:nvPr/>
      </p:nvGrpSpPr>
      <p:grpSpPr>
        <a:xfrm>
          <a:off x="0" y="0"/>
          <a:ext cx="0" cy="0"/>
          <a:chOff x="0" y="0"/>
          <a:chExt cx="0" cy="0"/>
        </a:xfrm>
      </p:grpSpPr>
      <p:sp>
        <p:nvSpPr>
          <p:cNvPr id="2" name="Titre 1"/>
          <p:cNvSpPr>
            <a:spLocks noGrp="1"/>
          </p:cNvSpPr>
          <p:nvPr>
            <p:ph type="ctrTitle" hasCustomPrompt="1"/>
          </p:nvPr>
        </p:nvSpPr>
        <p:spPr bwMode="gray">
          <a:xfrm>
            <a:off x="663799" y="829097"/>
            <a:ext cx="9925651" cy="917229"/>
          </a:xfrm>
          <a:prstGeom prst="rect">
            <a:avLst/>
          </a:prstGeom>
        </p:spPr>
        <p:txBody>
          <a:bodyPr/>
          <a:lstStyle>
            <a:lvl1pPr>
              <a:lnSpc>
                <a:spcPts val="3876"/>
              </a:lnSpc>
              <a:defRPr sz="3900" b="0" cap="none" baseline="0"/>
            </a:lvl1pPr>
          </a:lstStyle>
          <a:p>
            <a:r>
              <a:rPr lang="en-GB" noProof="0" dirty="0" smtClean="0"/>
              <a:t>Click to add text</a:t>
            </a:r>
            <a:endParaRPr lang="en-GB" noProof="0" dirty="0"/>
          </a:p>
        </p:txBody>
      </p:sp>
      <p:sp>
        <p:nvSpPr>
          <p:cNvPr id="3" name="Sous-titre 2"/>
          <p:cNvSpPr>
            <a:spLocks noGrp="1"/>
          </p:cNvSpPr>
          <p:nvPr>
            <p:ph type="subTitle" idx="1" hasCustomPrompt="1"/>
          </p:nvPr>
        </p:nvSpPr>
        <p:spPr bwMode="gray">
          <a:xfrm>
            <a:off x="1335997" y="2024068"/>
            <a:ext cx="8971147" cy="4782455"/>
          </a:xfrm>
          <a:prstGeom prst="rect">
            <a:avLst/>
          </a:prstGeom>
        </p:spPr>
        <p:txBody>
          <a:bodyPr/>
          <a:lstStyle>
            <a:lvl1pPr marL="342900" marR="0" indent="-342900" algn="l" defTabSz="1042858" rtl="0" eaLnBrk="1" fontAlgn="auto" latinLnBrk="0" hangingPunct="1">
              <a:lnSpc>
                <a:spcPts val="2112"/>
              </a:lnSpc>
              <a:spcBef>
                <a:spcPts val="600"/>
              </a:spcBef>
              <a:spcAft>
                <a:spcPts val="211"/>
              </a:spcAft>
              <a:buClrTx/>
              <a:buSzTx/>
              <a:buFont typeface="Arial" pitchFamily="34" charset="0"/>
              <a:buChar char="•"/>
              <a:tabLst/>
              <a:defRPr sz="1800" baseline="0">
                <a:solidFill>
                  <a:schemeClr val="tx1"/>
                </a:solidFill>
                <a:latin typeface="Arial" pitchFamily="34" charset="0"/>
                <a:cs typeface="Arial" pitchFamily="34" charset="0"/>
              </a:defRPr>
            </a:lvl1pPr>
            <a:lvl2pPr marL="720000" marR="0" indent="-342000" algn="l" defTabSz="1042858" rtl="0" eaLnBrk="1" fontAlgn="auto" latinLnBrk="0" hangingPunct="1">
              <a:lnSpc>
                <a:spcPct val="100000"/>
              </a:lnSpc>
              <a:spcBef>
                <a:spcPts val="600"/>
              </a:spcBef>
              <a:spcAft>
                <a:spcPts val="0"/>
              </a:spcAft>
              <a:buClrTx/>
              <a:buSzTx/>
              <a:buFont typeface="Wingdings" pitchFamily="2" charset="2"/>
              <a:buChar char="§"/>
              <a:tabLst/>
              <a:defRPr sz="1800">
                <a:solidFill>
                  <a:schemeClr val="tx1">
                    <a:tint val="75000"/>
                  </a:schemeClr>
                </a:solidFill>
                <a:latin typeface="Arial" pitchFamily="34" charset="0"/>
                <a:cs typeface="Arial" pitchFamily="34" charset="0"/>
              </a:defRPr>
            </a:lvl2pPr>
            <a:lvl3pPr marL="1065600" marR="0" indent="-342000" algn="l" defTabSz="1042858" rtl="0" eaLnBrk="1" fontAlgn="auto" latinLnBrk="0" hangingPunct="1">
              <a:lnSpc>
                <a:spcPct val="100000"/>
              </a:lnSpc>
              <a:spcBef>
                <a:spcPts val="600"/>
              </a:spcBef>
              <a:spcAft>
                <a:spcPts val="0"/>
              </a:spcAft>
              <a:buClr>
                <a:srgbClr val="990000"/>
              </a:buClr>
              <a:buSzTx/>
              <a:buFont typeface="Tahoma" pitchFamily="34" charset="0"/>
              <a:buChar char="-"/>
              <a:tabLst/>
              <a:defRPr sz="1800">
                <a:solidFill>
                  <a:schemeClr val="tx1">
                    <a:tint val="75000"/>
                  </a:schemeClr>
                </a:solidFill>
                <a:latin typeface="Arial" pitchFamily="34" charset="0"/>
                <a:cs typeface="Arial" pitchFamily="34" charset="0"/>
              </a:defRPr>
            </a:lvl3pPr>
            <a:lvl4pPr marL="1792800" marR="0" indent="-342000" algn="l" defTabSz="1042858" rtl="0" eaLnBrk="1" fontAlgn="auto" latinLnBrk="0" hangingPunct="1">
              <a:lnSpc>
                <a:spcPct val="100000"/>
              </a:lnSpc>
              <a:spcBef>
                <a:spcPts val="600"/>
              </a:spcBef>
              <a:spcAft>
                <a:spcPts val="0"/>
              </a:spcAft>
              <a:buClr>
                <a:srgbClr val="6F508D"/>
              </a:buClr>
              <a:buSzTx/>
              <a:buFont typeface="Arial" pitchFamily="34" charset="0"/>
              <a:buChar char="-"/>
              <a:tabLst/>
              <a:defRPr sz="1800">
                <a:solidFill>
                  <a:schemeClr val="tx1">
                    <a:tint val="75000"/>
                  </a:schemeClr>
                </a:solidFill>
                <a:latin typeface="Arial" pitchFamily="34" charset="0"/>
                <a:cs typeface="Arial" pitchFamily="34" charset="0"/>
              </a:defRPr>
            </a:lvl4pPr>
            <a:lvl5pPr marL="2085714" indent="0" algn="ctr">
              <a:buNone/>
              <a:defRPr>
                <a:solidFill>
                  <a:schemeClr val="tx1">
                    <a:tint val="75000"/>
                  </a:schemeClr>
                </a:solidFill>
              </a:defRPr>
            </a:lvl5pPr>
            <a:lvl6pPr marL="2607142" indent="0" algn="ctr">
              <a:buNone/>
              <a:defRPr>
                <a:solidFill>
                  <a:schemeClr val="tx1">
                    <a:tint val="75000"/>
                  </a:schemeClr>
                </a:solidFill>
              </a:defRPr>
            </a:lvl6pPr>
            <a:lvl7pPr marL="3128572" indent="0" algn="ctr">
              <a:buNone/>
              <a:defRPr>
                <a:solidFill>
                  <a:schemeClr val="tx1">
                    <a:tint val="75000"/>
                  </a:schemeClr>
                </a:solidFill>
              </a:defRPr>
            </a:lvl7pPr>
            <a:lvl8pPr marL="3650000" indent="0" algn="ctr">
              <a:buNone/>
              <a:defRPr>
                <a:solidFill>
                  <a:schemeClr val="tx1">
                    <a:tint val="75000"/>
                  </a:schemeClr>
                </a:solidFill>
              </a:defRPr>
            </a:lvl8pPr>
            <a:lvl9pPr marL="4171428" indent="0" algn="ctr">
              <a:buNone/>
              <a:defRPr>
                <a:solidFill>
                  <a:schemeClr val="tx1">
                    <a:tint val="75000"/>
                  </a:schemeClr>
                </a:solidFill>
              </a:defRPr>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endParaRPr lang="en-GB" noProof="0" dirty="0" smtClean="0"/>
          </a:p>
        </p:txBody>
      </p:sp>
      <p:sp>
        <p:nvSpPr>
          <p:cNvPr id="18" name="Espace réservé du numéro de diapositive 17"/>
          <p:cNvSpPr>
            <a:spLocks noGrp="1"/>
          </p:cNvSpPr>
          <p:nvPr>
            <p:ph type="sldNum" sz="quarter" idx="11"/>
          </p:nvPr>
        </p:nvSpPr>
        <p:spPr/>
        <p:txBody>
          <a:bodyPr/>
          <a:lstStyle/>
          <a:p>
            <a:pPr algn="l"/>
            <a:fld id="{AE6AACB0-F5EC-4707-A90B-3CD78749B923}" type="slidenum">
              <a:rPr lang="en-GB" noProof="0" smtClean="0"/>
              <a:pPr algn="l"/>
              <a:t>‹#›</a:t>
            </a:fld>
            <a:endParaRPr lang="en-GB"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28" name="Text Placeholder 27"/>
          <p:cNvSpPr>
            <a:spLocks noGrp="1"/>
          </p:cNvSpPr>
          <p:nvPr>
            <p:ph type="body" sz="quarter" idx="14" hasCustomPrompt="1"/>
          </p:nvPr>
        </p:nvSpPr>
        <p:spPr>
          <a:xfrm>
            <a:off x="1471544" y="2272878"/>
            <a:ext cx="9217094" cy="4446675"/>
          </a:xfrm>
          <a:prstGeom prst="rect">
            <a:avLst/>
          </a:prstGeom>
          <a:solidFill>
            <a:srgbClr val="AA9A8C">
              <a:alpha val="50000"/>
            </a:srgbClr>
          </a:solidFill>
        </p:spPr>
        <p:txBody>
          <a:bodyPr vert="horz" lIns="104270" tIns="123154" rIns="104270" bIns="123154" numCol="1" spcCol="205255"/>
          <a:lstStyle>
            <a:lvl1pPr marL="341313" indent="-341313">
              <a:lnSpc>
                <a:spcPct val="100000"/>
              </a:lnSpc>
              <a:spcBef>
                <a:spcPts val="600"/>
              </a:spcBef>
              <a:spcAft>
                <a:spcPts val="0"/>
              </a:spcAft>
              <a:buFont typeface="Arial" pitchFamily="34" charset="0"/>
              <a:buChar char="•"/>
              <a:defRPr lang="en-GB" sz="1800" kern="1200" dirty="0" smtClean="0">
                <a:solidFill>
                  <a:schemeClr val="tx1"/>
                </a:solidFill>
                <a:latin typeface="Arial"/>
                <a:ea typeface="+mn-ea"/>
                <a:cs typeface="Arial"/>
              </a:defRPr>
            </a:lvl1pPr>
            <a:lvl2pPr marL="720725" indent="-341313">
              <a:lnSpc>
                <a:spcPct val="100000"/>
              </a:lnSpc>
              <a:spcBef>
                <a:spcPts val="600"/>
              </a:spcBef>
              <a:spcAft>
                <a:spcPts val="0"/>
              </a:spcAft>
              <a:defRPr sz="1800">
                <a:latin typeface="Arial"/>
                <a:cs typeface="Arial"/>
              </a:defRPr>
            </a:lvl2pPr>
            <a:lvl3pPr marL="1066800" indent="-341313">
              <a:lnSpc>
                <a:spcPct val="100000"/>
              </a:lnSpc>
              <a:spcBef>
                <a:spcPts val="600"/>
              </a:spcBef>
              <a:spcAft>
                <a:spcPts val="0"/>
              </a:spcAft>
              <a:defRPr sz="1800">
                <a:latin typeface="Arial"/>
                <a:cs typeface="Arial"/>
              </a:defRPr>
            </a:lvl3pPr>
            <a:lvl4pPr marL="1792288" indent="-341313">
              <a:lnSpc>
                <a:spcPct val="100000"/>
              </a:lnSpc>
              <a:spcBef>
                <a:spcPts val="600"/>
              </a:spcBef>
              <a:spcAft>
                <a:spcPts val="0"/>
              </a:spcAft>
              <a:defRPr sz="1800">
                <a:latin typeface="Arial"/>
                <a:cs typeface="Arial"/>
              </a:defRPr>
            </a:lvl4pPr>
            <a:lvl5pPr marL="342000" indent="-342000">
              <a:lnSpc>
                <a:spcPct val="100000"/>
              </a:lnSpc>
              <a:spcBef>
                <a:spcPts val="600"/>
              </a:spcBef>
              <a:spcAft>
                <a:spcPts val="0"/>
              </a:spcAft>
              <a:defRPr sz="1800">
                <a:latin typeface="Arial"/>
                <a:cs typeface="Arial"/>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p:txBody>
      </p:sp>
      <p:sp>
        <p:nvSpPr>
          <p:cNvPr id="26" name="Text Placeholder 25"/>
          <p:cNvSpPr>
            <a:spLocks noGrp="1"/>
          </p:cNvSpPr>
          <p:nvPr>
            <p:ph type="body" sz="quarter" idx="13" hasCustomPrompt="1"/>
          </p:nvPr>
        </p:nvSpPr>
        <p:spPr>
          <a:xfrm>
            <a:off x="630928" y="763289"/>
            <a:ext cx="9005549" cy="1192200"/>
          </a:xfrm>
          <a:prstGeom prst="rect">
            <a:avLst/>
          </a:prstGeom>
        </p:spPr>
        <p:txBody>
          <a:bodyPr vert="horz" lIns="104270" tIns="52134" rIns="104270" bIns="52134">
            <a:normAutofit/>
          </a:bodyPr>
          <a:lstStyle>
            <a:lvl1pPr marL="0" indent="0">
              <a:lnSpc>
                <a:spcPct val="100000"/>
              </a:lnSpc>
              <a:buNone/>
              <a:defRPr sz="3600" b="0" baseline="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10" name="Espace réservé du numéro de diapositive 17"/>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22914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28" name="Text Placeholder 27"/>
          <p:cNvSpPr>
            <a:spLocks noGrp="1"/>
          </p:cNvSpPr>
          <p:nvPr>
            <p:ph type="body" sz="quarter" idx="14" hasCustomPrompt="1"/>
          </p:nvPr>
        </p:nvSpPr>
        <p:spPr>
          <a:xfrm>
            <a:off x="1471544" y="2272878"/>
            <a:ext cx="9217094" cy="4446675"/>
          </a:xfrm>
          <a:prstGeom prst="rect">
            <a:avLst/>
          </a:prstGeom>
          <a:solidFill>
            <a:srgbClr val="AA9A8C">
              <a:alpha val="50000"/>
            </a:srgbClr>
          </a:solidFill>
        </p:spPr>
        <p:txBody>
          <a:bodyPr vert="horz" lIns="104270" tIns="123154" rIns="104270" bIns="123154" numCol="2" spcCol="205255"/>
          <a:lstStyle>
            <a:lvl1pPr marL="342000" indent="-342000">
              <a:lnSpc>
                <a:spcPct val="100000"/>
              </a:lnSpc>
              <a:spcBef>
                <a:spcPts val="600"/>
              </a:spcBef>
              <a:spcAft>
                <a:spcPts val="0"/>
              </a:spcAft>
              <a:defRPr lang="en-GB" sz="1800" kern="1200" dirty="0" smtClean="0">
                <a:solidFill>
                  <a:schemeClr val="tx1"/>
                </a:solidFill>
                <a:latin typeface="Arial"/>
                <a:ea typeface="+mn-ea"/>
                <a:cs typeface="Arial"/>
              </a:defRPr>
            </a:lvl1pPr>
            <a:lvl2pPr marL="342000" indent="-342000">
              <a:lnSpc>
                <a:spcPct val="100000"/>
              </a:lnSpc>
              <a:spcBef>
                <a:spcPts val="600"/>
              </a:spcBef>
              <a:spcAft>
                <a:spcPts val="0"/>
              </a:spcAft>
              <a:defRPr sz="1800">
                <a:latin typeface="Arial"/>
                <a:cs typeface="Arial"/>
              </a:defRPr>
            </a:lvl2pPr>
            <a:lvl3pPr marL="342000" indent="-342000">
              <a:lnSpc>
                <a:spcPct val="100000"/>
              </a:lnSpc>
              <a:spcBef>
                <a:spcPts val="600"/>
              </a:spcBef>
              <a:spcAft>
                <a:spcPts val="0"/>
              </a:spcAft>
              <a:defRPr sz="1800">
                <a:latin typeface="Arial"/>
                <a:cs typeface="Arial"/>
              </a:defRPr>
            </a:lvl3pPr>
            <a:lvl4pPr marL="342000" indent="-342000">
              <a:lnSpc>
                <a:spcPct val="100000"/>
              </a:lnSpc>
              <a:spcBef>
                <a:spcPts val="600"/>
              </a:spcBef>
              <a:spcAft>
                <a:spcPts val="0"/>
              </a:spcAft>
              <a:defRPr sz="1800">
                <a:latin typeface="Arial"/>
                <a:cs typeface="Arial"/>
              </a:defRPr>
            </a:lvl4pPr>
            <a:lvl5pPr marL="342000" indent="-342000">
              <a:lnSpc>
                <a:spcPct val="100000"/>
              </a:lnSpc>
              <a:spcBef>
                <a:spcPts val="600"/>
              </a:spcBef>
              <a:spcAft>
                <a:spcPts val="0"/>
              </a:spcAft>
              <a:defRPr sz="1800">
                <a:latin typeface="Arial"/>
                <a:cs typeface="Arial"/>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6" name="Text Placeholder 25"/>
          <p:cNvSpPr>
            <a:spLocks noGrp="1"/>
          </p:cNvSpPr>
          <p:nvPr>
            <p:ph type="body" sz="quarter" idx="13" hasCustomPrompt="1"/>
          </p:nvPr>
        </p:nvSpPr>
        <p:spPr>
          <a:xfrm>
            <a:off x="630928" y="763289"/>
            <a:ext cx="9005549" cy="1192200"/>
          </a:xfrm>
          <a:prstGeom prst="rect">
            <a:avLst/>
          </a:prstGeom>
        </p:spPr>
        <p:txBody>
          <a:bodyPr vert="horz" lIns="104270" tIns="52134" rIns="104270" bIns="52134">
            <a:normAutofit/>
          </a:bodyPr>
          <a:lstStyle>
            <a:lvl1pPr marL="0" indent="0">
              <a:lnSpc>
                <a:spcPct val="100000"/>
              </a:lnSpc>
              <a:buNone/>
              <a:defRPr sz="3600" b="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8" name="Espace réservé du numéro de diapositive 17"/>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411784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Text Page">
    <p:spTree>
      <p:nvGrpSpPr>
        <p:cNvPr id="1" name=""/>
        <p:cNvGrpSpPr/>
        <p:nvPr/>
      </p:nvGrpSpPr>
      <p:grpSpPr>
        <a:xfrm>
          <a:off x="0" y="0"/>
          <a:ext cx="0" cy="0"/>
          <a:chOff x="0" y="0"/>
          <a:chExt cx="0" cy="0"/>
        </a:xfrm>
      </p:grpSpPr>
      <p:sp>
        <p:nvSpPr>
          <p:cNvPr id="28" name="Text Placeholder 27"/>
          <p:cNvSpPr>
            <a:spLocks noGrp="1"/>
          </p:cNvSpPr>
          <p:nvPr>
            <p:ph type="body" sz="quarter" idx="14" hasCustomPrompt="1"/>
          </p:nvPr>
        </p:nvSpPr>
        <p:spPr>
          <a:xfrm>
            <a:off x="1471544" y="2272878"/>
            <a:ext cx="9217094" cy="4446675"/>
          </a:xfrm>
          <a:prstGeom prst="rect">
            <a:avLst/>
          </a:prstGeom>
          <a:solidFill>
            <a:srgbClr val="AA9A8C">
              <a:alpha val="50000"/>
            </a:srgbClr>
          </a:solidFill>
        </p:spPr>
        <p:txBody>
          <a:bodyPr vert="horz" lIns="104270" tIns="123154" rIns="104270" bIns="123154" numCol="3" spcCol="205255"/>
          <a:lstStyle>
            <a:lvl1pPr marL="342000" indent="-342000">
              <a:lnSpc>
                <a:spcPct val="100000"/>
              </a:lnSpc>
              <a:spcBef>
                <a:spcPts val="600"/>
              </a:spcBef>
              <a:defRPr lang="en-GB" sz="1800" kern="1200" baseline="0" dirty="0" smtClean="0">
                <a:solidFill>
                  <a:schemeClr val="tx1"/>
                </a:solidFill>
                <a:latin typeface="Arial"/>
                <a:ea typeface="+mn-ea"/>
                <a:cs typeface="Arial"/>
              </a:defRPr>
            </a:lvl1pPr>
            <a:lvl2pPr marL="342000" indent="-342000">
              <a:lnSpc>
                <a:spcPct val="100000"/>
              </a:lnSpc>
              <a:spcBef>
                <a:spcPts val="600"/>
              </a:spcBef>
              <a:defRPr sz="1800" baseline="0">
                <a:latin typeface="Arial"/>
                <a:cs typeface="Arial"/>
              </a:defRPr>
            </a:lvl2pPr>
            <a:lvl3pPr marL="342000" indent="-342000">
              <a:lnSpc>
                <a:spcPct val="100000"/>
              </a:lnSpc>
              <a:spcBef>
                <a:spcPts val="600"/>
              </a:spcBef>
              <a:defRPr sz="1800" baseline="0">
                <a:latin typeface="Arial"/>
                <a:cs typeface="Arial"/>
              </a:defRPr>
            </a:lvl3pPr>
            <a:lvl4pPr marL="342000" indent="-342000">
              <a:lnSpc>
                <a:spcPct val="100000"/>
              </a:lnSpc>
              <a:spcBef>
                <a:spcPts val="600"/>
              </a:spcBef>
              <a:defRPr sz="1800" baseline="0">
                <a:latin typeface="Arial"/>
                <a:cs typeface="Arial"/>
              </a:defRPr>
            </a:lvl4pPr>
            <a:lvl5pPr marL="342000" indent="-342000">
              <a:lnSpc>
                <a:spcPct val="100000"/>
              </a:lnSpc>
              <a:spcBef>
                <a:spcPts val="600"/>
              </a:spcBef>
              <a:defRPr sz="1800" baseline="0">
                <a:latin typeface="Arial"/>
                <a:cs typeface="Arial"/>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6" name="Text Placeholder 25"/>
          <p:cNvSpPr>
            <a:spLocks noGrp="1"/>
          </p:cNvSpPr>
          <p:nvPr>
            <p:ph type="body" sz="quarter" idx="13" hasCustomPrompt="1"/>
          </p:nvPr>
        </p:nvSpPr>
        <p:spPr>
          <a:xfrm>
            <a:off x="630928" y="763289"/>
            <a:ext cx="9005549" cy="1192200"/>
          </a:xfrm>
          <a:prstGeom prst="rect">
            <a:avLst/>
          </a:prstGeom>
        </p:spPr>
        <p:txBody>
          <a:bodyPr vert="horz" lIns="104270" tIns="52134" rIns="104270" bIns="52134">
            <a:normAutofit/>
          </a:bodyPr>
          <a:lstStyle>
            <a:lvl1pPr marL="0" indent="0">
              <a:lnSpc>
                <a:spcPct val="100000"/>
              </a:lnSpc>
              <a:buNone/>
              <a:defRPr sz="3600" b="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10" name="Espace réservé du numéro de diapositive 17"/>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294612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Visua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2416" y="829097"/>
            <a:ext cx="9930495" cy="567143"/>
          </a:xfrm>
          <a:prstGeom prst="rect">
            <a:avLst/>
          </a:prstGeom>
        </p:spPr>
        <p:txBody>
          <a:bodyPr/>
          <a:lstStyle>
            <a:lvl1pPr>
              <a:defRPr cap="none" baseline="0"/>
            </a:lvl1pPr>
          </a:lstStyle>
          <a:p>
            <a:r>
              <a:rPr lang="en-GB" noProof="0" dirty="0" smtClean="0"/>
              <a:t>Click to add text</a:t>
            </a:r>
            <a:endParaRPr lang="en-GB" noProof="0" dirty="0"/>
          </a:p>
        </p:txBody>
      </p:sp>
      <p:sp>
        <p:nvSpPr>
          <p:cNvPr id="3" name="Espace réservé du contenu 2"/>
          <p:cNvSpPr>
            <a:spLocks noGrp="1"/>
          </p:cNvSpPr>
          <p:nvPr>
            <p:ph idx="1" hasCustomPrompt="1"/>
          </p:nvPr>
        </p:nvSpPr>
        <p:spPr>
          <a:xfrm>
            <a:off x="4065248" y="1405161"/>
            <a:ext cx="6241014" cy="5401362"/>
          </a:xfrm>
          <a:prstGeom prst="rect">
            <a:avLst/>
          </a:prstGeom>
        </p:spPr>
        <p:txBody>
          <a:bodyPr/>
          <a:lstStyle>
            <a:lvl1pPr>
              <a:defRPr/>
            </a:lvl1pPr>
            <a:lvl4pPr algn="l">
              <a:defRPr/>
            </a:lvl4pPr>
            <a:lvl5pPr algn="l">
              <a:defRPr/>
            </a:lvl5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7" name="Espace réservé du contenu 13"/>
          <p:cNvSpPr>
            <a:spLocks noGrp="1"/>
          </p:cNvSpPr>
          <p:nvPr>
            <p:ph sz="quarter" idx="13" hasCustomPrompt="1"/>
          </p:nvPr>
        </p:nvSpPr>
        <p:spPr>
          <a:xfrm>
            <a:off x="806450" y="1405161"/>
            <a:ext cx="3010464" cy="5362896"/>
          </a:xfrm>
          <a:prstGeom prst="rect">
            <a:avLst/>
          </a:prstGeom>
          <a:solidFill>
            <a:schemeClr val="accent6"/>
          </a:solidFill>
        </p:spPr>
        <p:txBody>
          <a:bodyPr anchor="ctr"/>
          <a:lstStyle>
            <a:lvl1pPr marL="0" indent="0" algn="ctr">
              <a:buFont typeface="Arial" pitchFamily="34" charset="0"/>
              <a:buNone/>
              <a:defRPr baseline="0"/>
            </a:lvl1pPr>
            <a:lvl2pPr marL="0" indent="0">
              <a:buNone/>
              <a:defRPr/>
            </a:lvl2pPr>
            <a:lvl3pPr marL="0" indent="0">
              <a:buNone/>
              <a:defRPr/>
            </a:lvl3pPr>
            <a:lvl4pPr marL="0" indent="0">
              <a:buNone/>
              <a:defRPr/>
            </a:lvl4pPr>
            <a:lvl5pPr marL="0" indent="0">
              <a:buFont typeface="Arial" pitchFamily="34" charset="0"/>
              <a:buNone/>
              <a:defRPr/>
            </a:lvl5pPr>
          </a:lstStyle>
          <a:p>
            <a:pPr lvl="0"/>
            <a:r>
              <a:rPr lang="en-US" noProof="0" dirty="0" smtClean="0"/>
              <a:t>CLICK ICON TO ADD IMAGE</a:t>
            </a:r>
            <a:endParaRPr lang="en-US" noProof="0" dirty="0"/>
          </a:p>
        </p:txBody>
      </p:sp>
      <p:sp>
        <p:nvSpPr>
          <p:cNvPr id="12" name="Espace réservé du numéro de diapositive 11"/>
          <p:cNvSpPr>
            <a:spLocks noGrp="1"/>
          </p:cNvSpPr>
          <p:nvPr>
            <p:ph type="sldNum" sz="quarter" idx="15"/>
          </p:nvPr>
        </p:nvSpPr>
        <p:spPr/>
        <p:txBody>
          <a:bodyPr/>
          <a:lstStyle/>
          <a:p>
            <a:pPr algn="l"/>
            <a:fld id="{AE6AACB0-F5EC-4707-A90B-3CD78749B923}" type="slidenum">
              <a:rPr lang="en-GB" noProof="0" smtClean="0"/>
              <a:pPr algn="l"/>
              <a:t>‹#›</a:t>
            </a:fld>
            <a:endParaRPr lang="en-GB" noProof="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Image 11" descr="logo.jpg"/>
          <p:cNvPicPr>
            <a:picLocks noChangeAspect="1"/>
          </p:cNvPicPr>
          <p:nvPr userDrawn="1"/>
        </p:nvPicPr>
        <p:blipFill>
          <a:blip r:embed="rId2" cstate="print"/>
          <a:stretch>
            <a:fillRect/>
          </a:stretch>
        </p:blipFill>
        <p:spPr>
          <a:xfrm>
            <a:off x="8780071" y="6996667"/>
            <a:ext cx="1908567" cy="566183"/>
          </a:xfrm>
          <a:prstGeom prst="rect">
            <a:avLst/>
          </a:prstGeom>
        </p:spPr>
      </p:pic>
      <p:sp>
        <p:nvSpPr>
          <p:cNvPr id="3" name="Espace réservé du titre 1"/>
          <p:cNvSpPr>
            <a:spLocks noGrp="1"/>
          </p:cNvSpPr>
          <p:nvPr>
            <p:ph type="title" hasCustomPrompt="1"/>
          </p:nvPr>
        </p:nvSpPr>
        <p:spPr bwMode="gray">
          <a:xfrm>
            <a:off x="807815" y="910026"/>
            <a:ext cx="9542835" cy="567143"/>
          </a:xfrm>
          <a:prstGeom prst="rect">
            <a:avLst/>
          </a:prstGeom>
        </p:spPr>
        <p:txBody>
          <a:bodyPr vert="horz" lIns="0" tIns="0" rIns="0" bIns="0" rtlCol="0" anchor="t" anchorCtr="0">
            <a:noAutofit/>
          </a:bodyPr>
          <a:lstStyle>
            <a:lvl1pPr>
              <a:defRPr sz="3600" cap="none" baseline="0"/>
            </a:lvl1pPr>
          </a:lstStyle>
          <a:p>
            <a:r>
              <a:rPr lang="en-US" noProof="0" dirty="0" smtClean="0"/>
              <a:t>Click to add text</a:t>
            </a:r>
            <a:endParaRPr lang="en-US" noProof="0" dirty="0"/>
          </a:p>
        </p:txBody>
      </p:sp>
      <p:sp>
        <p:nvSpPr>
          <p:cNvPr id="4" name="Espace réservé du texte 2"/>
          <p:cNvSpPr>
            <a:spLocks noGrp="1"/>
          </p:cNvSpPr>
          <p:nvPr>
            <p:ph idx="1" hasCustomPrompt="1"/>
          </p:nvPr>
        </p:nvSpPr>
        <p:spPr bwMode="gray">
          <a:xfrm>
            <a:off x="807815" y="1400359"/>
            <a:ext cx="9499330" cy="5477410"/>
          </a:xfrm>
          <a:prstGeom prst="rect">
            <a:avLst/>
          </a:prstGeom>
        </p:spPr>
        <p:txBody>
          <a:bodyPr vert="horz" lIns="0" tIns="0" rIns="0" bIns="0" rtlCol="0">
            <a:noAutofit/>
          </a:bodyPr>
          <a:lstStyle>
            <a:lvl1pPr>
              <a:lnSpc>
                <a:spcPct val="110000"/>
              </a:lnSpc>
              <a:defRPr baseline="0"/>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u numéro de diapositive 5"/>
          <p:cNvSpPr>
            <a:spLocks noGrp="1"/>
          </p:cNvSpPr>
          <p:nvPr>
            <p:ph type="sldNum" sz="quarter" idx="4"/>
          </p:nvPr>
        </p:nvSpPr>
        <p:spPr bwMode="gray">
          <a:xfrm>
            <a:off x="381493" y="7185235"/>
            <a:ext cx="763427" cy="189048"/>
          </a:xfrm>
          <a:prstGeom prst="rect">
            <a:avLst/>
          </a:prstGeom>
        </p:spPr>
        <p:txBody>
          <a:bodyPr vert="horz" lIns="0" tIns="0" rIns="0" bIns="0" rtlCol="0" anchor="t" anchorCtr="0"/>
          <a:lstStyle>
            <a:lvl1pPr algn="r">
              <a:defRPr sz="1100">
                <a:solidFill>
                  <a:schemeClr val="tx1"/>
                </a:solidFill>
                <a:latin typeface="+mj-lt"/>
              </a:defRPr>
            </a:lvl1pPr>
          </a:lstStyle>
          <a:p>
            <a:pPr algn="l"/>
            <a:fld id="{AE6AACB0-F5EC-4707-A90B-3CD78749B923}" type="slidenum">
              <a:rPr lang="en-US" noProof="0" smtClean="0"/>
              <a:pPr algn="l"/>
              <a:t>‹#›</a:t>
            </a:fld>
            <a:endParaRPr lang="en-US" noProof="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19960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nd Blank">
    <p:spTree>
      <p:nvGrpSpPr>
        <p:cNvPr id="1" name=""/>
        <p:cNvGrpSpPr/>
        <p:nvPr/>
      </p:nvGrpSpPr>
      <p:grpSpPr>
        <a:xfrm>
          <a:off x="0" y="0"/>
          <a:ext cx="0" cy="0"/>
          <a:chOff x="0" y="0"/>
          <a:chExt cx="0" cy="0"/>
        </a:xfrm>
      </p:grpSpPr>
      <p:pic>
        <p:nvPicPr>
          <p:cNvPr id="2" name="Image 11" descr="logo.jpg"/>
          <p:cNvPicPr>
            <a:picLocks noChangeAspect="1"/>
          </p:cNvPicPr>
          <p:nvPr userDrawn="1"/>
        </p:nvPicPr>
        <p:blipFill>
          <a:blip r:embed="rId2" cstate="print"/>
          <a:stretch>
            <a:fillRect/>
          </a:stretch>
        </p:blipFill>
        <p:spPr>
          <a:xfrm>
            <a:off x="8780071" y="6996667"/>
            <a:ext cx="1908567" cy="566183"/>
          </a:xfrm>
          <a:prstGeom prst="rect">
            <a:avLst/>
          </a:prstGeom>
        </p:spPr>
      </p:pic>
      <p:sp>
        <p:nvSpPr>
          <p:cNvPr id="3" name="Espace réservé du titre 1"/>
          <p:cNvSpPr>
            <a:spLocks noGrp="1"/>
          </p:cNvSpPr>
          <p:nvPr>
            <p:ph type="title" hasCustomPrompt="1"/>
          </p:nvPr>
        </p:nvSpPr>
        <p:spPr bwMode="gray">
          <a:xfrm>
            <a:off x="807815" y="910026"/>
            <a:ext cx="9542835" cy="567143"/>
          </a:xfrm>
          <a:prstGeom prst="rect">
            <a:avLst/>
          </a:prstGeom>
        </p:spPr>
        <p:txBody>
          <a:bodyPr vert="horz" lIns="0" tIns="0" rIns="0" bIns="0" rtlCol="0" anchor="t" anchorCtr="0">
            <a:noAutofit/>
          </a:bodyPr>
          <a:lstStyle>
            <a:lvl1pPr>
              <a:defRPr sz="3600" cap="none" baseline="0"/>
            </a:lvl1pPr>
          </a:lstStyle>
          <a:p>
            <a:r>
              <a:rPr lang="en-US" noProof="0" dirty="0" smtClean="0"/>
              <a:t>Click to add text</a:t>
            </a:r>
            <a:endParaRPr lang="en-US" noProof="0" dirty="0"/>
          </a:p>
        </p:txBody>
      </p:sp>
      <p:sp>
        <p:nvSpPr>
          <p:cNvPr id="5" name="Espace réservé du numéro de diapositive 5"/>
          <p:cNvSpPr>
            <a:spLocks noGrp="1"/>
          </p:cNvSpPr>
          <p:nvPr>
            <p:ph type="sldNum" sz="quarter" idx="4"/>
          </p:nvPr>
        </p:nvSpPr>
        <p:spPr bwMode="gray">
          <a:xfrm>
            <a:off x="381493" y="7185235"/>
            <a:ext cx="763427" cy="189048"/>
          </a:xfrm>
          <a:prstGeom prst="rect">
            <a:avLst/>
          </a:prstGeom>
        </p:spPr>
        <p:txBody>
          <a:bodyPr vert="horz" lIns="0" tIns="0" rIns="0" bIns="0" rtlCol="0" anchor="t" anchorCtr="0"/>
          <a:lstStyle>
            <a:lvl1pPr algn="r">
              <a:defRPr sz="1100">
                <a:solidFill>
                  <a:schemeClr val="tx1"/>
                </a:solidFill>
                <a:latin typeface="+mj-lt"/>
              </a:defRPr>
            </a:lvl1pPr>
          </a:lstStyle>
          <a:p>
            <a:pPr algn="l"/>
            <a:fld id="{AE6AACB0-F5EC-4707-A90B-3CD78749B923}" type="slidenum">
              <a:rPr lang="en-US" noProof="0" smtClean="0"/>
              <a:pPr algn="l"/>
              <a:t>‹#›</a:t>
            </a:fld>
            <a:endParaRPr lang="en-US" noProof="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62936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 Swoosh">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63799" y="1333153"/>
            <a:ext cx="3870920" cy="952359"/>
          </a:xfrm>
          <a:prstGeom prst="rect">
            <a:avLst/>
          </a:prstGeom>
        </p:spPr>
        <p:txBody>
          <a:bodyPr vert="horz" lIns="104270" tIns="52134" rIns="104270" bIns="52134"/>
          <a:lstStyle>
            <a:lvl1pPr marL="0" indent="0">
              <a:buNone/>
              <a:defRPr sz="2900" baseline="0">
                <a:solidFill>
                  <a:srgbClr val="AA9A8C"/>
                </a:solidFill>
                <a:latin typeface="Arial" pitchFamily="34" charset="0"/>
                <a:cs typeface="Arial" pitchFamily="34" charset="0"/>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US" noProof="0" dirty="0" smtClean="0"/>
              <a:t>Click to add text</a:t>
            </a:r>
          </a:p>
        </p:txBody>
      </p:sp>
      <p:sp>
        <p:nvSpPr>
          <p:cNvPr id="3" name="Text Placeholder 2"/>
          <p:cNvSpPr>
            <a:spLocks noGrp="1"/>
          </p:cNvSpPr>
          <p:nvPr>
            <p:ph type="body" sz="quarter" idx="14" hasCustomPrompt="1"/>
          </p:nvPr>
        </p:nvSpPr>
        <p:spPr>
          <a:xfrm>
            <a:off x="659250" y="1005049"/>
            <a:ext cx="9005549" cy="1192200"/>
          </a:xfrm>
          <a:prstGeom prst="rect">
            <a:avLst/>
          </a:prstGeom>
        </p:spPr>
        <p:txBody>
          <a:bodyPr vert="horz" lIns="104270" tIns="52134" rIns="104270" bIns="52134"/>
          <a:lstStyle>
            <a:lvl1pPr marL="0" indent="0">
              <a:buNone/>
              <a:defRPr sz="3600">
                <a:latin typeface="Arial" pitchFamily="34" charset="0"/>
                <a:cs typeface="Arial" pitchFamily="34" charset="0"/>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12" name="Freeform 11"/>
          <p:cNvSpPr/>
          <p:nvPr userDrawn="1"/>
        </p:nvSpPr>
        <p:spPr>
          <a:xfrm>
            <a:off x="1911812" y="1837210"/>
            <a:ext cx="6068234" cy="4986754"/>
          </a:xfrm>
          <a:custGeom>
            <a:avLst/>
            <a:gdLst>
              <a:gd name="connsiteX0" fmla="*/ 6104370 w 6686563"/>
              <a:gd name="connsiteY0" fmla="*/ 623417 h 5209252"/>
              <a:gd name="connsiteX1" fmla="*/ 4910570 w 6686563"/>
              <a:gd name="connsiteY1" fmla="*/ 280517 h 5209252"/>
              <a:gd name="connsiteX2" fmla="*/ 8370 w 6686563"/>
              <a:gd name="connsiteY2" fmla="*/ 5208117 h 5209252"/>
              <a:gd name="connsiteX3" fmla="*/ 6218670 w 6686563"/>
              <a:gd name="connsiteY3" fmla="*/ 737717 h 5209252"/>
              <a:gd name="connsiteX4" fmla="*/ 6104370 w 6686563"/>
              <a:gd name="connsiteY4" fmla="*/ 623417 h 5209252"/>
              <a:gd name="connsiteX0" fmla="*/ 6091667 w 6684992"/>
              <a:gd name="connsiteY0" fmla="*/ 493988 h 5257632"/>
              <a:gd name="connsiteX1" fmla="*/ 4910567 w 6684992"/>
              <a:gd name="connsiteY1" fmla="*/ 328888 h 5257632"/>
              <a:gd name="connsiteX2" fmla="*/ 8367 w 6684992"/>
              <a:gd name="connsiteY2" fmla="*/ 5256488 h 5257632"/>
              <a:gd name="connsiteX3" fmla="*/ 6218667 w 6684992"/>
              <a:gd name="connsiteY3" fmla="*/ 786088 h 5257632"/>
              <a:gd name="connsiteX4" fmla="*/ 6091667 w 6684992"/>
              <a:gd name="connsiteY4" fmla="*/ 493988 h 5257632"/>
              <a:gd name="connsiteX0" fmla="*/ 6091667 w 6123506"/>
              <a:gd name="connsiteY0" fmla="*/ 581192 h 5346501"/>
              <a:gd name="connsiteX1" fmla="*/ 4910567 w 6123506"/>
              <a:gd name="connsiteY1" fmla="*/ 416092 h 5346501"/>
              <a:gd name="connsiteX2" fmla="*/ 8367 w 6123506"/>
              <a:gd name="connsiteY2" fmla="*/ 5343692 h 5346501"/>
              <a:gd name="connsiteX3" fmla="*/ 4072367 w 6123506"/>
              <a:gd name="connsiteY3" fmla="*/ 3133892 h 5346501"/>
              <a:gd name="connsiteX4" fmla="*/ 6091667 w 6123506"/>
              <a:gd name="connsiteY4" fmla="*/ 581192 h 5346501"/>
              <a:gd name="connsiteX0" fmla="*/ 6104370 w 6135572"/>
              <a:gd name="connsiteY0" fmla="*/ 677418 h 5290283"/>
              <a:gd name="connsiteX1" fmla="*/ 4910570 w 6135572"/>
              <a:gd name="connsiteY1" fmla="*/ 359918 h 5290283"/>
              <a:gd name="connsiteX2" fmla="*/ 8370 w 6135572"/>
              <a:gd name="connsiteY2" fmla="*/ 5287518 h 5290283"/>
              <a:gd name="connsiteX3" fmla="*/ 4072370 w 6135572"/>
              <a:gd name="connsiteY3" fmla="*/ 3077718 h 5290283"/>
              <a:gd name="connsiteX4" fmla="*/ 6104370 w 6135572"/>
              <a:gd name="connsiteY4" fmla="*/ 677418 h 5290283"/>
              <a:gd name="connsiteX0" fmla="*/ 6104370 w 6152083"/>
              <a:gd name="connsiteY0" fmla="*/ 620953 h 5233818"/>
              <a:gd name="connsiteX1" fmla="*/ 4910570 w 6152083"/>
              <a:gd name="connsiteY1" fmla="*/ 303453 h 5233818"/>
              <a:gd name="connsiteX2" fmla="*/ 8370 w 6152083"/>
              <a:gd name="connsiteY2" fmla="*/ 5231053 h 5233818"/>
              <a:gd name="connsiteX3" fmla="*/ 4072370 w 6152083"/>
              <a:gd name="connsiteY3" fmla="*/ 3021253 h 5233818"/>
              <a:gd name="connsiteX4" fmla="*/ 6104370 w 6152083"/>
              <a:gd name="connsiteY4" fmla="*/ 620953 h 5233818"/>
              <a:gd name="connsiteX0" fmla="*/ 6104370 w 6284581"/>
              <a:gd name="connsiteY0" fmla="*/ 652608 h 5265473"/>
              <a:gd name="connsiteX1" fmla="*/ 4910570 w 6284581"/>
              <a:gd name="connsiteY1" fmla="*/ 335108 h 5265473"/>
              <a:gd name="connsiteX2" fmla="*/ 8370 w 6284581"/>
              <a:gd name="connsiteY2" fmla="*/ 5262708 h 5265473"/>
              <a:gd name="connsiteX3" fmla="*/ 4072370 w 6284581"/>
              <a:gd name="connsiteY3" fmla="*/ 3052908 h 5265473"/>
              <a:gd name="connsiteX4" fmla="*/ 6104370 w 6284581"/>
              <a:gd name="connsiteY4" fmla="*/ 652608 h 5265473"/>
              <a:gd name="connsiteX0" fmla="*/ 6105220 w 6110988"/>
              <a:gd name="connsiteY0" fmla="*/ 407417 h 5020282"/>
              <a:gd name="connsiteX1" fmla="*/ 4517720 w 6110988"/>
              <a:gd name="connsiteY1" fmla="*/ 470917 h 5020282"/>
              <a:gd name="connsiteX2" fmla="*/ 9220 w 6110988"/>
              <a:gd name="connsiteY2" fmla="*/ 5017517 h 5020282"/>
              <a:gd name="connsiteX3" fmla="*/ 4073220 w 6110988"/>
              <a:gd name="connsiteY3" fmla="*/ 2807717 h 5020282"/>
              <a:gd name="connsiteX4" fmla="*/ 6105220 w 6110988"/>
              <a:gd name="connsiteY4" fmla="*/ 407417 h 5020282"/>
              <a:gd name="connsiteX0" fmla="*/ 6105220 w 6202902"/>
              <a:gd name="connsiteY0" fmla="*/ 407417 h 5020282"/>
              <a:gd name="connsiteX1" fmla="*/ 4517720 w 6202902"/>
              <a:gd name="connsiteY1" fmla="*/ 470917 h 5020282"/>
              <a:gd name="connsiteX2" fmla="*/ 9220 w 6202902"/>
              <a:gd name="connsiteY2" fmla="*/ 5017517 h 5020282"/>
              <a:gd name="connsiteX3" fmla="*/ 4073220 w 6202902"/>
              <a:gd name="connsiteY3" fmla="*/ 2807717 h 5020282"/>
              <a:gd name="connsiteX4" fmla="*/ 6105220 w 6202902"/>
              <a:gd name="connsiteY4" fmla="*/ 407417 h 5020282"/>
              <a:gd name="connsiteX0" fmla="*/ 6108950 w 6116689"/>
              <a:gd name="connsiteY0" fmla="*/ 8905 h 4621770"/>
              <a:gd name="connsiteX1" fmla="*/ 3403850 w 6116689"/>
              <a:gd name="connsiteY1" fmla="*/ 1710705 h 4621770"/>
              <a:gd name="connsiteX2" fmla="*/ 12950 w 6116689"/>
              <a:gd name="connsiteY2" fmla="*/ 4619005 h 4621770"/>
              <a:gd name="connsiteX3" fmla="*/ 4076950 w 6116689"/>
              <a:gd name="connsiteY3" fmla="*/ 2409205 h 4621770"/>
              <a:gd name="connsiteX4" fmla="*/ 6108950 w 6116689"/>
              <a:gd name="connsiteY4" fmla="*/ 8905 h 4621770"/>
              <a:gd name="connsiteX0" fmla="*/ 6096000 w 6103739"/>
              <a:gd name="connsiteY0" fmla="*/ 8905 h 4621770"/>
              <a:gd name="connsiteX1" fmla="*/ 3390900 w 6103739"/>
              <a:gd name="connsiteY1" fmla="*/ 1710705 h 4621770"/>
              <a:gd name="connsiteX2" fmla="*/ 0 w 6103739"/>
              <a:gd name="connsiteY2" fmla="*/ 4619005 h 4621770"/>
              <a:gd name="connsiteX3" fmla="*/ 4064000 w 6103739"/>
              <a:gd name="connsiteY3" fmla="*/ 2409205 h 4621770"/>
              <a:gd name="connsiteX4" fmla="*/ 6096000 w 6103739"/>
              <a:gd name="connsiteY4" fmla="*/ 8905 h 4621770"/>
              <a:gd name="connsiteX0" fmla="*/ 6096000 w 6103739"/>
              <a:gd name="connsiteY0" fmla="*/ 31804 h 4644669"/>
              <a:gd name="connsiteX1" fmla="*/ 4229100 w 6103739"/>
              <a:gd name="connsiteY1" fmla="*/ 1098603 h 4644669"/>
              <a:gd name="connsiteX2" fmla="*/ 3390900 w 6103739"/>
              <a:gd name="connsiteY2" fmla="*/ 1733604 h 4644669"/>
              <a:gd name="connsiteX3" fmla="*/ 0 w 6103739"/>
              <a:gd name="connsiteY3" fmla="*/ 4641904 h 4644669"/>
              <a:gd name="connsiteX4" fmla="*/ 4064000 w 6103739"/>
              <a:gd name="connsiteY4" fmla="*/ 2432104 h 4644669"/>
              <a:gd name="connsiteX5" fmla="*/ 6096000 w 6103739"/>
              <a:gd name="connsiteY5" fmla="*/ 31804 h 4644669"/>
              <a:gd name="connsiteX0" fmla="*/ 6096000 w 6112016"/>
              <a:gd name="connsiteY0" fmla="*/ 285030 h 4897895"/>
              <a:gd name="connsiteX1" fmla="*/ 4927600 w 6112016"/>
              <a:gd name="connsiteY1" fmla="*/ 234229 h 4897895"/>
              <a:gd name="connsiteX2" fmla="*/ 3390900 w 6112016"/>
              <a:gd name="connsiteY2" fmla="*/ 1986830 h 4897895"/>
              <a:gd name="connsiteX3" fmla="*/ 0 w 6112016"/>
              <a:gd name="connsiteY3" fmla="*/ 4895130 h 4897895"/>
              <a:gd name="connsiteX4" fmla="*/ 4064000 w 6112016"/>
              <a:gd name="connsiteY4" fmla="*/ 2685330 h 4897895"/>
              <a:gd name="connsiteX5" fmla="*/ 6096000 w 6112016"/>
              <a:gd name="connsiteY5" fmla="*/ 285030 h 4897895"/>
              <a:gd name="connsiteX0" fmla="*/ 6096000 w 6112643"/>
              <a:gd name="connsiteY0" fmla="*/ 149658 h 4762523"/>
              <a:gd name="connsiteX1" fmla="*/ 4927600 w 6112643"/>
              <a:gd name="connsiteY1" fmla="*/ 98857 h 4762523"/>
              <a:gd name="connsiteX2" fmla="*/ 3390900 w 6112643"/>
              <a:gd name="connsiteY2" fmla="*/ 1851458 h 4762523"/>
              <a:gd name="connsiteX3" fmla="*/ 0 w 6112643"/>
              <a:gd name="connsiteY3" fmla="*/ 4759758 h 4762523"/>
              <a:gd name="connsiteX4" fmla="*/ 4064000 w 6112643"/>
              <a:gd name="connsiteY4" fmla="*/ 2549958 h 4762523"/>
              <a:gd name="connsiteX5" fmla="*/ 6096000 w 6112643"/>
              <a:gd name="connsiteY5" fmla="*/ 149658 h 4762523"/>
              <a:gd name="connsiteX0" fmla="*/ 6096000 w 6096986"/>
              <a:gd name="connsiteY0" fmla="*/ 368301 h 4981166"/>
              <a:gd name="connsiteX1" fmla="*/ 4318000 w 6096986"/>
              <a:gd name="connsiteY1" fmla="*/ 0 h 4981166"/>
              <a:gd name="connsiteX2" fmla="*/ 3390900 w 6096986"/>
              <a:gd name="connsiteY2" fmla="*/ 2070101 h 4981166"/>
              <a:gd name="connsiteX3" fmla="*/ 0 w 6096986"/>
              <a:gd name="connsiteY3" fmla="*/ 4978401 h 4981166"/>
              <a:gd name="connsiteX4" fmla="*/ 4064000 w 6096986"/>
              <a:gd name="connsiteY4" fmla="*/ 2768601 h 4981166"/>
              <a:gd name="connsiteX5" fmla="*/ 6096000 w 6096986"/>
              <a:gd name="connsiteY5" fmla="*/ 368301 h 4981166"/>
              <a:gd name="connsiteX0" fmla="*/ 5384800 w 5386855"/>
              <a:gd name="connsiteY0" fmla="*/ 939801 h 4981010"/>
              <a:gd name="connsiteX1" fmla="*/ 4318000 w 5386855"/>
              <a:gd name="connsiteY1" fmla="*/ 0 h 4981010"/>
              <a:gd name="connsiteX2" fmla="*/ 3390900 w 5386855"/>
              <a:gd name="connsiteY2" fmla="*/ 2070101 h 4981010"/>
              <a:gd name="connsiteX3" fmla="*/ 0 w 5386855"/>
              <a:gd name="connsiteY3" fmla="*/ 4978401 h 4981010"/>
              <a:gd name="connsiteX4" fmla="*/ 4064000 w 5386855"/>
              <a:gd name="connsiteY4" fmla="*/ 2768601 h 4981010"/>
              <a:gd name="connsiteX5" fmla="*/ 5384800 w 5386855"/>
              <a:gd name="connsiteY5" fmla="*/ 939801 h 4981010"/>
              <a:gd name="connsiteX0" fmla="*/ 5384800 w 5482319"/>
              <a:gd name="connsiteY0" fmla="*/ 939801 h 4981010"/>
              <a:gd name="connsiteX1" fmla="*/ 4318000 w 5482319"/>
              <a:gd name="connsiteY1" fmla="*/ 0 h 4981010"/>
              <a:gd name="connsiteX2" fmla="*/ 3390900 w 5482319"/>
              <a:gd name="connsiteY2" fmla="*/ 2070101 h 4981010"/>
              <a:gd name="connsiteX3" fmla="*/ 0 w 5482319"/>
              <a:gd name="connsiteY3" fmla="*/ 4978401 h 4981010"/>
              <a:gd name="connsiteX4" fmla="*/ 4064000 w 5482319"/>
              <a:gd name="connsiteY4" fmla="*/ 2768601 h 4981010"/>
              <a:gd name="connsiteX5" fmla="*/ 5384800 w 5482319"/>
              <a:gd name="connsiteY5" fmla="*/ 939801 h 4981010"/>
              <a:gd name="connsiteX0" fmla="*/ 5384800 w 5429510"/>
              <a:gd name="connsiteY0" fmla="*/ 939801 h 4981010"/>
              <a:gd name="connsiteX1" fmla="*/ 4318000 w 5429510"/>
              <a:gd name="connsiteY1" fmla="*/ 0 h 4981010"/>
              <a:gd name="connsiteX2" fmla="*/ 3390900 w 5429510"/>
              <a:gd name="connsiteY2" fmla="*/ 2070101 h 4981010"/>
              <a:gd name="connsiteX3" fmla="*/ 0 w 5429510"/>
              <a:gd name="connsiteY3" fmla="*/ 4978401 h 4981010"/>
              <a:gd name="connsiteX4" fmla="*/ 4064000 w 5429510"/>
              <a:gd name="connsiteY4" fmla="*/ 2768601 h 4981010"/>
              <a:gd name="connsiteX5" fmla="*/ 5384800 w 5429510"/>
              <a:gd name="connsiteY5" fmla="*/ 939801 h 4981010"/>
              <a:gd name="connsiteX0" fmla="*/ 5384800 w 5396424"/>
              <a:gd name="connsiteY0" fmla="*/ 939801 h 4981010"/>
              <a:gd name="connsiteX1" fmla="*/ 4318000 w 5396424"/>
              <a:gd name="connsiteY1" fmla="*/ 0 h 4981010"/>
              <a:gd name="connsiteX2" fmla="*/ 3390900 w 5396424"/>
              <a:gd name="connsiteY2" fmla="*/ 2070101 h 4981010"/>
              <a:gd name="connsiteX3" fmla="*/ 0 w 5396424"/>
              <a:gd name="connsiteY3" fmla="*/ 4978401 h 4981010"/>
              <a:gd name="connsiteX4" fmla="*/ 4064000 w 5396424"/>
              <a:gd name="connsiteY4" fmla="*/ 2768601 h 4981010"/>
              <a:gd name="connsiteX5" fmla="*/ 5384800 w 5396424"/>
              <a:gd name="connsiteY5" fmla="*/ 939801 h 4981010"/>
              <a:gd name="connsiteX0" fmla="*/ 5435600 w 5446497"/>
              <a:gd name="connsiteY0" fmla="*/ 317501 h 4981180"/>
              <a:gd name="connsiteX1" fmla="*/ 4318000 w 5446497"/>
              <a:gd name="connsiteY1" fmla="*/ 0 h 4981180"/>
              <a:gd name="connsiteX2" fmla="*/ 3390900 w 5446497"/>
              <a:gd name="connsiteY2" fmla="*/ 2070101 h 4981180"/>
              <a:gd name="connsiteX3" fmla="*/ 0 w 5446497"/>
              <a:gd name="connsiteY3" fmla="*/ 4978401 h 4981180"/>
              <a:gd name="connsiteX4" fmla="*/ 4064000 w 5446497"/>
              <a:gd name="connsiteY4" fmla="*/ 2768601 h 4981180"/>
              <a:gd name="connsiteX5" fmla="*/ 5435600 w 5446497"/>
              <a:gd name="connsiteY5" fmla="*/ 317501 h 4981180"/>
              <a:gd name="connsiteX0" fmla="*/ 5486400 w 5496652"/>
              <a:gd name="connsiteY0" fmla="*/ 342901 h 4981173"/>
              <a:gd name="connsiteX1" fmla="*/ 4318000 w 5496652"/>
              <a:gd name="connsiteY1" fmla="*/ 0 h 4981173"/>
              <a:gd name="connsiteX2" fmla="*/ 3390900 w 5496652"/>
              <a:gd name="connsiteY2" fmla="*/ 2070101 h 4981173"/>
              <a:gd name="connsiteX3" fmla="*/ 0 w 5496652"/>
              <a:gd name="connsiteY3" fmla="*/ 4978401 h 4981173"/>
              <a:gd name="connsiteX4" fmla="*/ 4064000 w 5496652"/>
              <a:gd name="connsiteY4" fmla="*/ 2768601 h 4981173"/>
              <a:gd name="connsiteX5" fmla="*/ 5486400 w 5496652"/>
              <a:gd name="connsiteY5" fmla="*/ 342901 h 4981173"/>
              <a:gd name="connsiteX0" fmla="*/ 5486400 w 5508390"/>
              <a:gd name="connsiteY0" fmla="*/ 342901 h 4981173"/>
              <a:gd name="connsiteX1" fmla="*/ 4318000 w 5508390"/>
              <a:gd name="connsiteY1" fmla="*/ 0 h 4981173"/>
              <a:gd name="connsiteX2" fmla="*/ 3390900 w 5508390"/>
              <a:gd name="connsiteY2" fmla="*/ 2070101 h 4981173"/>
              <a:gd name="connsiteX3" fmla="*/ 0 w 5508390"/>
              <a:gd name="connsiteY3" fmla="*/ 4978401 h 4981173"/>
              <a:gd name="connsiteX4" fmla="*/ 4064000 w 5508390"/>
              <a:gd name="connsiteY4" fmla="*/ 2768601 h 4981173"/>
              <a:gd name="connsiteX5" fmla="*/ 5486400 w 5508390"/>
              <a:gd name="connsiteY5" fmla="*/ 342901 h 4981173"/>
              <a:gd name="connsiteX0" fmla="*/ 5486400 w 5530865"/>
              <a:gd name="connsiteY0" fmla="*/ 342901 h 4981173"/>
              <a:gd name="connsiteX1" fmla="*/ 4318000 w 5530865"/>
              <a:gd name="connsiteY1" fmla="*/ 0 h 4981173"/>
              <a:gd name="connsiteX2" fmla="*/ 3390900 w 5530865"/>
              <a:gd name="connsiteY2" fmla="*/ 20701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530865"/>
              <a:gd name="connsiteY0" fmla="*/ 342901 h 4981173"/>
              <a:gd name="connsiteX1" fmla="*/ 4318000 w 5530865"/>
              <a:gd name="connsiteY1" fmla="*/ 0 h 4981173"/>
              <a:gd name="connsiteX2" fmla="*/ 3136900 w 5530865"/>
              <a:gd name="connsiteY2" fmla="*/ 22606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530865"/>
              <a:gd name="connsiteY0" fmla="*/ 342901 h 4981173"/>
              <a:gd name="connsiteX1" fmla="*/ 4318000 w 5530865"/>
              <a:gd name="connsiteY1" fmla="*/ 0 h 4981173"/>
              <a:gd name="connsiteX2" fmla="*/ 3136900 w 5530865"/>
              <a:gd name="connsiteY2" fmla="*/ 22606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498252"/>
              <a:gd name="connsiteY0" fmla="*/ 342901 h 4981173"/>
              <a:gd name="connsiteX1" fmla="*/ 4318000 w 5498252"/>
              <a:gd name="connsiteY1" fmla="*/ 0 h 4981173"/>
              <a:gd name="connsiteX2" fmla="*/ 3136900 w 5498252"/>
              <a:gd name="connsiteY2" fmla="*/ 2260601 h 4981173"/>
              <a:gd name="connsiteX3" fmla="*/ 0 w 5498252"/>
              <a:gd name="connsiteY3" fmla="*/ 4978401 h 4981173"/>
              <a:gd name="connsiteX4" fmla="*/ 4064000 w 5498252"/>
              <a:gd name="connsiteY4" fmla="*/ 2768601 h 4981173"/>
              <a:gd name="connsiteX5" fmla="*/ 5486400 w 5498252"/>
              <a:gd name="connsiteY5" fmla="*/ 342901 h 4981173"/>
              <a:gd name="connsiteX0" fmla="*/ 5486400 w 5486502"/>
              <a:gd name="connsiteY0" fmla="*/ 342901 h 4981173"/>
              <a:gd name="connsiteX1" fmla="*/ 4318000 w 5486502"/>
              <a:gd name="connsiteY1" fmla="*/ 0 h 4981173"/>
              <a:gd name="connsiteX2" fmla="*/ 3136900 w 5486502"/>
              <a:gd name="connsiteY2" fmla="*/ 2260601 h 4981173"/>
              <a:gd name="connsiteX3" fmla="*/ 0 w 5486502"/>
              <a:gd name="connsiteY3" fmla="*/ 4978401 h 4981173"/>
              <a:gd name="connsiteX4" fmla="*/ 4064000 w 5486502"/>
              <a:gd name="connsiteY4" fmla="*/ 2768601 h 4981173"/>
              <a:gd name="connsiteX5" fmla="*/ 5486400 w 5486502"/>
              <a:gd name="connsiteY5" fmla="*/ 342901 h 4981173"/>
              <a:gd name="connsiteX0" fmla="*/ 5486400 w 5584179"/>
              <a:gd name="connsiteY0" fmla="*/ 342901 h 4981173"/>
              <a:gd name="connsiteX1" fmla="*/ 4318000 w 5584179"/>
              <a:gd name="connsiteY1" fmla="*/ 0 h 4981173"/>
              <a:gd name="connsiteX2" fmla="*/ 3136900 w 5584179"/>
              <a:gd name="connsiteY2" fmla="*/ 2260601 h 4981173"/>
              <a:gd name="connsiteX3" fmla="*/ 0 w 5584179"/>
              <a:gd name="connsiteY3" fmla="*/ 4978401 h 4981173"/>
              <a:gd name="connsiteX4" fmla="*/ 4064000 w 5584179"/>
              <a:gd name="connsiteY4" fmla="*/ 2768601 h 4981173"/>
              <a:gd name="connsiteX5" fmla="*/ 5486400 w 5584179"/>
              <a:gd name="connsiteY5" fmla="*/ 342901 h 4981173"/>
              <a:gd name="connsiteX0" fmla="*/ 5486400 w 5523640"/>
              <a:gd name="connsiteY0" fmla="*/ 342901 h 4981173"/>
              <a:gd name="connsiteX1" fmla="*/ 4318000 w 5523640"/>
              <a:gd name="connsiteY1" fmla="*/ 0 h 4981173"/>
              <a:gd name="connsiteX2" fmla="*/ 3136900 w 5523640"/>
              <a:gd name="connsiteY2" fmla="*/ 2260601 h 4981173"/>
              <a:gd name="connsiteX3" fmla="*/ 0 w 5523640"/>
              <a:gd name="connsiteY3" fmla="*/ 4978401 h 4981173"/>
              <a:gd name="connsiteX4" fmla="*/ 4064000 w 5523640"/>
              <a:gd name="connsiteY4" fmla="*/ 2768601 h 4981173"/>
              <a:gd name="connsiteX5" fmla="*/ 5486400 w 5523640"/>
              <a:gd name="connsiteY5" fmla="*/ 342901 h 4981173"/>
              <a:gd name="connsiteX0" fmla="*/ 5486400 w 5534600"/>
              <a:gd name="connsiteY0" fmla="*/ 342901 h 4981173"/>
              <a:gd name="connsiteX1" fmla="*/ 4318000 w 5534600"/>
              <a:gd name="connsiteY1" fmla="*/ 0 h 4981173"/>
              <a:gd name="connsiteX2" fmla="*/ 3136900 w 5534600"/>
              <a:gd name="connsiteY2" fmla="*/ 2260601 h 4981173"/>
              <a:gd name="connsiteX3" fmla="*/ 0 w 5534600"/>
              <a:gd name="connsiteY3" fmla="*/ 4978401 h 4981173"/>
              <a:gd name="connsiteX4" fmla="*/ 4064000 w 5534600"/>
              <a:gd name="connsiteY4" fmla="*/ 2768601 h 4981173"/>
              <a:gd name="connsiteX5" fmla="*/ 5486400 w 5534600"/>
              <a:gd name="connsiteY5" fmla="*/ 342901 h 4981173"/>
              <a:gd name="connsiteX0" fmla="*/ 5486400 w 5492302"/>
              <a:gd name="connsiteY0" fmla="*/ 342901 h 4981173"/>
              <a:gd name="connsiteX1" fmla="*/ 4318000 w 5492302"/>
              <a:gd name="connsiteY1" fmla="*/ 0 h 4981173"/>
              <a:gd name="connsiteX2" fmla="*/ 3136900 w 5492302"/>
              <a:gd name="connsiteY2" fmla="*/ 2260601 h 4981173"/>
              <a:gd name="connsiteX3" fmla="*/ 0 w 5492302"/>
              <a:gd name="connsiteY3" fmla="*/ 4978401 h 4981173"/>
              <a:gd name="connsiteX4" fmla="*/ 4064000 w 5492302"/>
              <a:gd name="connsiteY4" fmla="*/ 2768601 h 4981173"/>
              <a:gd name="connsiteX5" fmla="*/ 5486400 w 5492302"/>
              <a:gd name="connsiteY5" fmla="*/ 342901 h 4981173"/>
              <a:gd name="connsiteX0" fmla="*/ 5486400 w 5486703"/>
              <a:gd name="connsiteY0" fmla="*/ 342901 h 4981173"/>
              <a:gd name="connsiteX1" fmla="*/ 4318000 w 5486703"/>
              <a:gd name="connsiteY1" fmla="*/ 0 h 4981173"/>
              <a:gd name="connsiteX2" fmla="*/ 3136900 w 5486703"/>
              <a:gd name="connsiteY2" fmla="*/ 2260601 h 4981173"/>
              <a:gd name="connsiteX3" fmla="*/ 0 w 5486703"/>
              <a:gd name="connsiteY3" fmla="*/ 4978401 h 4981173"/>
              <a:gd name="connsiteX4" fmla="*/ 4064000 w 5486703"/>
              <a:gd name="connsiteY4" fmla="*/ 2768601 h 4981173"/>
              <a:gd name="connsiteX5" fmla="*/ 5486400 w 5486703"/>
              <a:gd name="connsiteY5" fmla="*/ 342901 h 4981173"/>
              <a:gd name="connsiteX0" fmla="*/ 5486400 w 5486703"/>
              <a:gd name="connsiteY0" fmla="*/ 342901 h 4981173"/>
              <a:gd name="connsiteX1" fmla="*/ 4318000 w 5486703"/>
              <a:gd name="connsiteY1" fmla="*/ 0 h 4981173"/>
              <a:gd name="connsiteX2" fmla="*/ 3136900 w 5486703"/>
              <a:gd name="connsiteY2" fmla="*/ 2260601 h 4981173"/>
              <a:gd name="connsiteX3" fmla="*/ 0 w 5486703"/>
              <a:gd name="connsiteY3" fmla="*/ 4978401 h 4981173"/>
              <a:gd name="connsiteX4" fmla="*/ 4064000 w 5486703"/>
              <a:gd name="connsiteY4" fmla="*/ 2768601 h 4981173"/>
              <a:gd name="connsiteX5" fmla="*/ 5486400 w 5486703"/>
              <a:gd name="connsiteY5" fmla="*/ 342901 h 4981173"/>
              <a:gd name="connsiteX0" fmla="*/ 5486400 w 5507925"/>
              <a:gd name="connsiteY0" fmla="*/ 342901 h 4982174"/>
              <a:gd name="connsiteX1" fmla="*/ 4318000 w 5507925"/>
              <a:gd name="connsiteY1" fmla="*/ 0 h 4982174"/>
              <a:gd name="connsiteX2" fmla="*/ 3136900 w 5507925"/>
              <a:gd name="connsiteY2" fmla="*/ 2260601 h 4982174"/>
              <a:gd name="connsiteX3" fmla="*/ 0 w 5507925"/>
              <a:gd name="connsiteY3" fmla="*/ 4978401 h 4982174"/>
              <a:gd name="connsiteX4" fmla="*/ 3314700 w 5507925"/>
              <a:gd name="connsiteY4" fmla="*/ 3187701 h 4982174"/>
              <a:gd name="connsiteX5" fmla="*/ 5486400 w 5507925"/>
              <a:gd name="connsiteY5" fmla="*/ 342901 h 4982174"/>
              <a:gd name="connsiteX0" fmla="*/ 5486400 w 5511936"/>
              <a:gd name="connsiteY0" fmla="*/ 342901 h 4982174"/>
              <a:gd name="connsiteX1" fmla="*/ 4318000 w 5511936"/>
              <a:gd name="connsiteY1" fmla="*/ 0 h 4982174"/>
              <a:gd name="connsiteX2" fmla="*/ 3136900 w 5511936"/>
              <a:gd name="connsiteY2" fmla="*/ 2260601 h 4982174"/>
              <a:gd name="connsiteX3" fmla="*/ 0 w 5511936"/>
              <a:gd name="connsiteY3" fmla="*/ 4978401 h 4982174"/>
              <a:gd name="connsiteX4" fmla="*/ 3314700 w 5511936"/>
              <a:gd name="connsiteY4" fmla="*/ 3187701 h 4982174"/>
              <a:gd name="connsiteX5" fmla="*/ 5486400 w 5511936"/>
              <a:gd name="connsiteY5" fmla="*/ 342901 h 4982174"/>
              <a:gd name="connsiteX0" fmla="*/ 5486400 w 5486465"/>
              <a:gd name="connsiteY0" fmla="*/ 342901 h 4982174"/>
              <a:gd name="connsiteX1" fmla="*/ 4318000 w 5486465"/>
              <a:gd name="connsiteY1" fmla="*/ 0 h 4982174"/>
              <a:gd name="connsiteX2" fmla="*/ 3136900 w 5486465"/>
              <a:gd name="connsiteY2" fmla="*/ 2260601 h 4982174"/>
              <a:gd name="connsiteX3" fmla="*/ 0 w 5486465"/>
              <a:gd name="connsiteY3" fmla="*/ 4978401 h 4982174"/>
              <a:gd name="connsiteX4" fmla="*/ 3314700 w 5486465"/>
              <a:gd name="connsiteY4" fmla="*/ 3187701 h 4982174"/>
              <a:gd name="connsiteX5" fmla="*/ 5486400 w 5486465"/>
              <a:gd name="connsiteY5" fmla="*/ 342901 h 4982174"/>
              <a:gd name="connsiteX0" fmla="*/ 5486400 w 5486465"/>
              <a:gd name="connsiteY0" fmla="*/ 342901 h 4978401"/>
              <a:gd name="connsiteX1" fmla="*/ 4318000 w 5486465"/>
              <a:gd name="connsiteY1" fmla="*/ 0 h 4978401"/>
              <a:gd name="connsiteX2" fmla="*/ 3136900 w 5486465"/>
              <a:gd name="connsiteY2" fmla="*/ 2260601 h 4978401"/>
              <a:gd name="connsiteX3" fmla="*/ 0 w 5486465"/>
              <a:gd name="connsiteY3" fmla="*/ 4978401 h 4978401"/>
              <a:gd name="connsiteX4" fmla="*/ 3314700 w 5486465"/>
              <a:gd name="connsiteY4" fmla="*/ 3187701 h 4978401"/>
              <a:gd name="connsiteX5" fmla="*/ 5486400 w 5486465"/>
              <a:gd name="connsiteY5" fmla="*/ 342901 h 4978401"/>
              <a:gd name="connsiteX0" fmla="*/ 6019800 w 6019870"/>
              <a:gd name="connsiteY0" fmla="*/ 342901 h 4965701"/>
              <a:gd name="connsiteX1" fmla="*/ 4851400 w 6019870"/>
              <a:gd name="connsiteY1" fmla="*/ 0 h 4965701"/>
              <a:gd name="connsiteX2" fmla="*/ 3670300 w 6019870"/>
              <a:gd name="connsiteY2" fmla="*/ 2260601 h 4965701"/>
              <a:gd name="connsiteX3" fmla="*/ 0 w 6019870"/>
              <a:gd name="connsiteY3" fmla="*/ 4965701 h 4965701"/>
              <a:gd name="connsiteX4" fmla="*/ 3848100 w 6019870"/>
              <a:gd name="connsiteY4" fmla="*/ 3187701 h 4965701"/>
              <a:gd name="connsiteX5" fmla="*/ 6019800 w 6019870"/>
              <a:gd name="connsiteY5" fmla="*/ 342901 h 4965701"/>
              <a:gd name="connsiteX0" fmla="*/ 6019800 w 6019870"/>
              <a:gd name="connsiteY0" fmla="*/ 342901 h 4965701"/>
              <a:gd name="connsiteX1" fmla="*/ 4851400 w 6019870"/>
              <a:gd name="connsiteY1" fmla="*/ 0 h 4965701"/>
              <a:gd name="connsiteX2" fmla="*/ 3390900 w 6019870"/>
              <a:gd name="connsiteY2" fmla="*/ 2552701 h 4965701"/>
              <a:gd name="connsiteX3" fmla="*/ 0 w 6019870"/>
              <a:gd name="connsiteY3" fmla="*/ 4965701 h 4965701"/>
              <a:gd name="connsiteX4" fmla="*/ 3848100 w 6019870"/>
              <a:gd name="connsiteY4" fmla="*/ 3187701 h 4965701"/>
              <a:gd name="connsiteX5" fmla="*/ 6019800 w 6019870"/>
              <a:gd name="connsiteY5" fmla="*/ 342901 h 4965701"/>
              <a:gd name="connsiteX0" fmla="*/ 6019800 w 6019869"/>
              <a:gd name="connsiteY0" fmla="*/ 342901 h 4965701"/>
              <a:gd name="connsiteX1" fmla="*/ 4851400 w 6019869"/>
              <a:gd name="connsiteY1" fmla="*/ 0 h 4965701"/>
              <a:gd name="connsiteX2" fmla="*/ 3390900 w 6019869"/>
              <a:gd name="connsiteY2" fmla="*/ 2552701 h 4965701"/>
              <a:gd name="connsiteX3" fmla="*/ 0 w 6019869"/>
              <a:gd name="connsiteY3" fmla="*/ 4965701 h 4965701"/>
              <a:gd name="connsiteX4" fmla="*/ 3848100 w 6019869"/>
              <a:gd name="connsiteY4" fmla="*/ 3187701 h 4965701"/>
              <a:gd name="connsiteX5" fmla="*/ 6019800 w 6019869"/>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65900 w 6090750"/>
              <a:gd name="connsiteY0" fmla="*/ 342901 h 4983244"/>
              <a:gd name="connsiteX1" fmla="*/ 4897500 w 6090750"/>
              <a:gd name="connsiteY1" fmla="*/ 0 h 4983244"/>
              <a:gd name="connsiteX2" fmla="*/ 3437000 w 6090750"/>
              <a:gd name="connsiteY2" fmla="*/ 2552701 h 4983244"/>
              <a:gd name="connsiteX3" fmla="*/ 1819956 w 6090750"/>
              <a:gd name="connsiteY3" fmla="*/ 3852391 h 4983244"/>
              <a:gd name="connsiteX4" fmla="*/ 46100 w 6090750"/>
              <a:gd name="connsiteY4" fmla="*/ 4965701 h 4983244"/>
              <a:gd name="connsiteX5" fmla="*/ 3805300 w 6090750"/>
              <a:gd name="connsiteY5" fmla="*/ 2946401 h 4983244"/>
              <a:gd name="connsiteX6" fmla="*/ 6065900 w 6090750"/>
              <a:gd name="connsiteY6" fmla="*/ 342901 h 4983244"/>
              <a:gd name="connsiteX0" fmla="*/ 6067931 w 6092781"/>
              <a:gd name="connsiteY0" fmla="*/ 342901 h 4986754"/>
              <a:gd name="connsiteX1" fmla="*/ 4899531 w 6092781"/>
              <a:gd name="connsiteY1" fmla="*/ 0 h 4986754"/>
              <a:gd name="connsiteX2" fmla="*/ 3439031 w 6092781"/>
              <a:gd name="connsiteY2" fmla="*/ 2552701 h 4986754"/>
              <a:gd name="connsiteX3" fmla="*/ 1745787 w 6092781"/>
              <a:gd name="connsiteY3" fmla="*/ 4017491 h 4986754"/>
              <a:gd name="connsiteX4" fmla="*/ 48131 w 6092781"/>
              <a:gd name="connsiteY4" fmla="*/ 4965701 h 4986754"/>
              <a:gd name="connsiteX5" fmla="*/ 3807331 w 6092781"/>
              <a:gd name="connsiteY5" fmla="*/ 2946401 h 4986754"/>
              <a:gd name="connsiteX6" fmla="*/ 6067931 w 6092781"/>
              <a:gd name="connsiteY6" fmla="*/ 342901 h 4986754"/>
              <a:gd name="connsiteX0" fmla="*/ 6067931 w 6092781"/>
              <a:gd name="connsiteY0" fmla="*/ 342901 h 4986754"/>
              <a:gd name="connsiteX1" fmla="*/ 4899531 w 6092781"/>
              <a:gd name="connsiteY1" fmla="*/ 0 h 4986754"/>
              <a:gd name="connsiteX2" fmla="*/ 3439031 w 6092781"/>
              <a:gd name="connsiteY2" fmla="*/ 2552701 h 4986754"/>
              <a:gd name="connsiteX3" fmla="*/ 1745787 w 6092781"/>
              <a:gd name="connsiteY3" fmla="*/ 4017491 h 4986754"/>
              <a:gd name="connsiteX4" fmla="*/ 48131 w 6092781"/>
              <a:gd name="connsiteY4" fmla="*/ 4965701 h 4986754"/>
              <a:gd name="connsiteX5" fmla="*/ 3807331 w 6092781"/>
              <a:gd name="connsiteY5" fmla="*/ 2946401 h 4986754"/>
              <a:gd name="connsiteX6" fmla="*/ 6067931 w 6092781"/>
              <a:gd name="connsiteY6" fmla="*/ 342901 h 4986754"/>
              <a:gd name="connsiteX0" fmla="*/ 6067931 w 6068234"/>
              <a:gd name="connsiteY0" fmla="*/ 342901 h 4986754"/>
              <a:gd name="connsiteX1" fmla="*/ 4899531 w 6068234"/>
              <a:gd name="connsiteY1" fmla="*/ 0 h 4986754"/>
              <a:gd name="connsiteX2" fmla="*/ 3439031 w 6068234"/>
              <a:gd name="connsiteY2" fmla="*/ 2552701 h 4986754"/>
              <a:gd name="connsiteX3" fmla="*/ 1745787 w 6068234"/>
              <a:gd name="connsiteY3" fmla="*/ 4017491 h 4986754"/>
              <a:gd name="connsiteX4" fmla="*/ 48131 w 6068234"/>
              <a:gd name="connsiteY4" fmla="*/ 4965701 h 4986754"/>
              <a:gd name="connsiteX5" fmla="*/ 3807331 w 6068234"/>
              <a:gd name="connsiteY5" fmla="*/ 2946401 h 4986754"/>
              <a:gd name="connsiteX6" fmla="*/ 6067931 w 6068234"/>
              <a:gd name="connsiteY6" fmla="*/ 342901 h 4986754"/>
              <a:gd name="connsiteX0" fmla="*/ 6067931 w 6068234"/>
              <a:gd name="connsiteY0" fmla="*/ 342901 h 4986754"/>
              <a:gd name="connsiteX1" fmla="*/ 4899531 w 6068234"/>
              <a:gd name="connsiteY1" fmla="*/ 0 h 4986754"/>
              <a:gd name="connsiteX2" fmla="*/ 3439031 w 6068234"/>
              <a:gd name="connsiteY2" fmla="*/ 2552701 h 4986754"/>
              <a:gd name="connsiteX3" fmla="*/ 1745787 w 6068234"/>
              <a:gd name="connsiteY3" fmla="*/ 4017491 h 4986754"/>
              <a:gd name="connsiteX4" fmla="*/ 48131 w 6068234"/>
              <a:gd name="connsiteY4" fmla="*/ 4965701 h 4986754"/>
              <a:gd name="connsiteX5" fmla="*/ 3807331 w 6068234"/>
              <a:gd name="connsiteY5" fmla="*/ 2946401 h 4986754"/>
              <a:gd name="connsiteX6" fmla="*/ 6067931 w 6068234"/>
              <a:gd name="connsiteY6" fmla="*/ 342901 h 498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234" h="4986754">
                <a:moveTo>
                  <a:pt x="6067931" y="342901"/>
                </a:moveTo>
                <a:cubicBezTo>
                  <a:pt x="6084864" y="296334"/>
                  <a:pt x="5388481" y="160867"/>
                  <a:pt x="4899531" y="0"/>
                </a:cubicBezTo>
                <a:cubicBezTo>
                  <a:pt x="4715381" y="461433"/>
                  <a:pt x="4117055" y="1794219"/>
                  <a:pt x="3439031" y="2552701"/>
                </a:cubicBezTo>
                <a:cubicBezTo>
                  <a:pt x="2761007" y="3311183"/>
                  <a:pt x="2310937" y="3615324"/>
                  <a:pt x="1745787" y="4017491"/>
                </a:cubicBezTo>
                <a:cubicBezTo>
                  <a:pt x="1180637" y="4419658"/>
                  <a:pt x="-282760" y="5116699"/>
                  <a:pt x="48131" y="4965701"/>
                </a:cubicBezTo>
                <a:cubicBezTo>
                  <a:pt x="545548" y="4737101"/>
                  <a:pt x="2524631" y="4199468"/>
                  <a:pt x="3807331" y="2946401"/>
                </a:cubicBezTo>
                <a:cubicBezTo>
                  <a:pt x="5090031" y="1693334"/>
                  <a:pt x="6050998" y="389468"/>
                  <a:pt x="6067931" y="342901"/>
                </a:cubicBezTo>
                <a:close/>
              </a:path>
            </a:pathLst>
          </a:custGeom>
          <a:solidFill>
            <a:srgbClr val="6D2874">
              <a:alpha val="49804"/>
            </a:srgb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GB"/>
          </a:p>
        </p:txBody>
      </p:sp>
      <p:sp>
        <p:nvSpPr>
          <p:cNvPr id="8"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379045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Swoosh">
    <p:spTree>
      <p:nvGrpSpPr>
        <p:cNvPr id="1" name=""/>
        <p:cNvGrpSpPr/>
        <p:nvPr/>
      </p:nvGrpSpPr>
      <p:grpSpPr>
        <a:xfrm>
          <a:off x="0" y="0"/>
          <a:ext cx="0" cy="0"/>
          <a:chOff x="0" y="0"/>
          <a:chExt cx="0" cy="0"/>
        </a:xfrm>
      </p:grpSpPr>
      <p:sp>
        <p:nvSpPr>
          <p:cNvPr id="8" name="Text Placeholder 12"/>
          <p:cNvSpPr>
            <a:spLocks noGrp="1"/>
          </p:cNvSpPr>
          <p:nvPr>
            <p:ph type="body" sz="quarter" idx="15" hasCustomPrompt="1"/>
          </p:nvPr>
        </p:nvSpPr>
        <p:spPr>
          <a:xfrm>
            <a:off x="663799" y="1333153"/>
            <a:ext cx="3870920" cy="952359"/>
          </a:xfrm>
          <a:prstGeom prst="rect">
            <a:avLst/>
          </a:prstGeom>
        </p:spPr>
        <p:txBody>
          <a:bodyPr vert="horz" lIns="104270" tIns="52134" rIns="104270" bIns="52134"/>
          <a:lstStyle>
            <a:lvl1pPr marL="0" indent="0">
              <a:buNone/>
              <a:defRPr sz="2900" baseline="0">
                <a:solidFill>
                  <a:srgbClr val="AA9A8C"/>
                </a:solidFill>
                <a:latin typeface="Arial" pitchFamily="34" charset="0"/>
                <a:cs typeface="Arial" pitchFamily="34" charset="0"/>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US" noProof="0" dirty="0" smtClean="0"/>
              <a:t>Click to add text</a:t>
            </a:r>
          </a:p>
        </p:txBody>
      </p:sp>
      <p:sp>
        <p:nvSpPr>
          <p:cNvPr id="10" name="Text Placeholder 2"/>
          <p:cNvSpPr>
            <a:spLocks noGrp="1"/>
          </p:cNvSpPr>
          <p:nvPr>
            <p:ph type="body" sz="quarter" idx="14" hasCustomPrompt="1"/>
          </p:nvPr>
        </p:nvSpPr>
        <p:spPr>
          <a:xfrm>
            <a:off x="659250" y="1005049"/>
            <a:ext cx="9005549" cy="1192200"/>
          </a:xfrm>
          <a:prstGeom prst="rect">
            <a:avLst/>
          </a:prstGeom>
        </p:spPr>
        <p:txBody>
          <a:bodyPr vert="horz" lIns="104270" tIns="52134" rIns="104270" bIns="52134"/>
          <a:lstStyle>
            <a:lvl1pPr marL="0" indent="0">
              <a:buNone/>
              <a:defRPr sz="3600">
                <a:latin typeface="Arial" pitchFamily="34" charset="0"/>
                <a:cs typeface="Arial" pitchFamily="34" charset="0"/>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14" name="Freeform 13"/>
          <p:cNvSpPr/>
          <p:nvPr userDrawn="1"/>
        </p:nvSpPr>
        <p:spPr>
          <a:xfrm>
            <a:off x="1911812" y="1837210"/>
            <a:ext cx="6068234" cy="4986754"/>
          </a:xfrm>
          <a:custGeom>
            <a:avLst/>
            <a:gdLst>
              <a:gd name="connsiteX0" fmla="*/ 6104370 w 6686563"/>
              <a:gd name="connsiteY0" fmla="*/ 623417 h 5209252"/>
              <a:gd name="connsiteX1" fmla="*/ 4910570 w 6686563"/>
              <a:gd name="connsiteY1" fmla="*/ 280517 h 5209252"/>
              <a:gd name="connsiteX2" fmla="*/ 8370 w 6686563"/>
              <a:gd name="connsiteY2" fmla="*/ 5208117 h 5209252"/>
              <a:gd name="connsiteX3" fmla="*/ 6218670 w 6686563"/>
              <a:gd name="connsiteY3" fmla="*/ 737717 h 5209252"/>
              <a:gd name="connsiteX4" fmla="*/ 6104370 w 6686563"/>
              <a:gd name="connsiteY4" fmla="*/ 623417 h 5209252"/>
              <a:gd name="connsiteX0" fmla="*/ 6091667 w 6684992"/>
              <a:gd name="connsiteY0" fmla="*/ 493988 h 5257632"/>
              <a:gd name="connsiteX1" fmla="*/ 4910567 w 6684992"/>
              <a:gd name="connsiteY1" fmla="*/ 328888 h 5257632"/>
              <a:gd name="connsiteX2" fmla="*/ 8367 w 6684992"/>
              <a:gd name="connsiteY2" fmla="*/ 5256488 h 5257632"/>
              <a:gd name="connsiteX3" fmla="*/ 6218667 w 6684992"/>
              <a:gd name="connsiteY3" fmla="*/ 786088 h 5257632"/>
              <a:gd name="connsiteX4" fmla="*/ 6091667 w 6684992"/>
              <a:gd name="connsiteY4" fmla="*/ 493988 h 5257632"/>
              <a:gd name="connsiteX0" fmla="*/ 6091667 w 6123506"/>
              <a:gd name="connsiteY0" fmla="*/ 581192 h 5346501"/>
              <a:gd name="connsiteX1" fmla="*/ 4910567 w 6123506"/>
              <a:gd name="connsiteY1" fmla="*/ 416092 h 5346501"/>
              <a:gd name="connsiteX2" fmla="*/ 8367 w 6123506"/>
              <a:gd name="connsiteY2" fmla="*/ 5343692 h 5346501"/>
              <a:gd name="connsiteX3" fmla="*/ 4072367 w 6123506"/>
              <a:gd name="connsiteY3" fmla="*/ 3133892 h 5346501"/>
              <a:gd name="connsiteX4" fmla="*/ 6091667 w 6123506"/>
              <a:gd name="connsiteY4" fmla="*/ 581192 h 5346501"/>
              <a:gd name="connsiteX0" fmla="*/ 6104370 w 6135572"/>
              <a:gd name="connsiteY0" fmla="*/ 677418 h 5290283"/>
              <a:gd name="connsiteX1" fmla="*/ 4910570 w 6135572"/>
              <a:gd name="connsiteY1" fmla="*/ 359918 h 5290283"/>
              <a:gd name="connsiteX2" fmla="*/ 8370 w 6135572"/>
              <a:gd name="connsiteY2" fmla="*/ 5287518 h 5290283"/>
              <a:gd name="connsiteX3" fmla="*/ 4072370 w 6135572"/>
              <a:gd name="connsiteY3" fmla="*/ 3077718 h 5290283"/>
              <a:gd name="connsiteX4" fmla="*/ 6104370 w 6135572"/>
              <a:gd name="connsiteY4" fmla="*/ 677418 h 5290283"/>
              <a:gd name="connsiteX0" fmla="*/ 6104370 w 6152083"/>
              <a:gd name="connsiteY0" fmla="*/ 620953 h 5233818"/>
              <a:gd name="connsiteX1" fmla="*/ 4910570 w 6152083"/>
              <a:gd name="connsiteY1" fmla="*/ 303453 h 5233818"/>
              <a:gd name="connsiteX2" fmla="*/ 8370 w 6152083"/>
              <a:gd name="connsiteY2" fmla="*/ 5231053 h 5233818"/>
              <a:gd name="connsiteX3" fmla="*/ 4072370 w 6152083"/>
              <a:gd name="connsiteY3" fmla="*/ 3021253 h 5233818"/>
              <a:gd name="connsiteX4" fmla="*/ 6104370 w 6152083"/>
              <a:gd name="connsiteY4" fmla="*/ 620953 h 5233818"/>
              <a:gd name="connsiteX0" fmla="*/ 6104370 w 6284581"/>
              <a:gd name="connsiteY0" fmla="*/ 652608 h 5265473"/>
              <a:gd name="connsiteX1" fmla="*/ 4910570 w 6284581"/>
              <a:gd name="connsiteY1" fmla="*/ 335108 h 5265473"/>
              <a:gd name="connsiteX2" fmla="*/ 8370 w 6284581"/>
              <a:gd name="connsiteY2" fmla="*/ 5262708 h 5265473"/>
              <a:gd name="connsiteX3" fmla="*/ 4072370 w 6284581"/>
              <a:gd name="connsiteY3" fmla="*/ 3052908 h 5265473"/>
              <a:gd name="connsiteX4" fmla="*/ 6104370 w 6284581"/>
              <a:gd name="connsiteY4" fmla="*/ 652608 h 5265473"/>
              <a:gd name="connsiteX0" fmla="*/ 6105220 w 6110988"/>
              <a:gd name="connsiteY0" fmla="*/ 407417 h 5020282"/>
              <a:gd name="connsiteX1" fmla="*/ 4517720 w 6110988"/>
              <a:gd name="connsiteY1" fmla="*/ 470917 h 5020282"/>
              <a:gd name="connsiteX2" fmla="*/ 9220 w 6110988"/>
              <a:gd name="connsiteY2" fmla="*/ 5017517 h 5020282"/>
              <a:gd name="connsiteX3" fmla="*/ 4073220 w 6110988"/>
              <a:gd name="connsiteY3" fmla="*/ 2807717 h 5020282"/>
              <a:gd name="connsiteX4" fmla="*/ 6105220 w 6110988"/>
              <a:gd name="connsiteY4" fmla="*/ 407417 h 5020282"/>
              <a:gd name="connsiteX0" fmla="*/ 6105220 w 6202902"/>
              <a:gd name="connsiteY0" fmla="*/ 407417 h 5020282"/>
              <a:gd name="connsiteX1" fmla="*/ 4517720 w 6202902"/>
              <a:gd name="connsiteY1" fmla="*/ 470917 h 5020282"/>
              <a:gd name="connsiteX2" fmla="*/ 9220 w 6202902"/>
              <a:gd name="connsiteY2" fmla="*/ 5017517 h 5020282"/>
              <a:gd name="connsiteX3" fmla="*/ 4073220 w 6202902"/>
              <a:gd name="connsiteY3" fmla="*/ 2807717 h 5020282"/>
              <a:gd name="connsiteX4" fmla="*/ 6105220 w 6202902"/>
              <a:gd name="connsiteY4" fmla="*/ 407417 h 5020282"/>
              <a:gd name="connsiteX0" fmla="*/ 6108950 w 6116689"/>
              <a:gd name="connsiteY0" fmla="*/ 8905 h 4621770"/>
              <a:gd name="connsiteX1" fmla="*/ 3403850 w 6116689"/>
              <a:gd name="connsiteY1" fmla="*/ 1710705 h 4621770"/>
              <a:gd name="connsiteX2" fmla="*/ 12950 w 6116689"/>
              <a:gd name="connsiteY2" fmla="*/ 4619005 h 4621770"/>
              <a:gd name="connsiteX3" fmla="*/ 4076950 w 6116689"/>
              <a:gd name="connsiteY3" fmla="*/ 2409205 h 4621770"/>
              <a:gd name="connsiteX4" fmla="*/ 6108950 w 6116689"/>
              <a:gd name="connsiteY4" fmla="*/ 8905 h 4621770"/>
              <a:gd name="connsiteX0" fmla="*/ 6096000 w 6103739"/>
              <a:gd name="connsiteY0" fmla="*/ 8905 h 4621770"/>
              <a:gd name="connsiteX1" fmla="*/ 3390900 w 6103739"/>
              <a:gd name="connsiteY1" fmla="*/ 1710705 h 4621770"/>
              <a:gd name="connsiteX2" fmla="*/ 0 w 6103739"/>
              <a:gd name="connsiteY2" fmla="*/ 4619005 h 4621770"/>
              <a:gd name="connsiteX3" fmla="*/ 4064000 w 6103739"/>
              <a:gd name="connsiteY3" fmla="*/ 2409205 h 4621770"/>
              <a:gd name="connsiteX4" fmla="*/ 6096000 w 6103739"/>
              <a:gd name="connsiteY4" fmla="*/ 8905 h 4621770"/>
              <a:gd name="connsiteX0" fmla="*/ 6096000 w 6103739"/>
              <a:gd name="connsiteY0" fmla="*/ 31804 h 4644669"/>
              <a:gd name="connsiteX1" fmla="*/ 4229100 w 6103739"/>
              <a:gd name="connsiteY1" fmla="*/ 1098603 h 4644669"/>
              <a:gd name="connsiteX2" fmla="*/ 3390900 w 6103739"/>
              <a:gd name="connsiteY2" fmla="*/ 1733604 h 4644669"/>
              <a:gd name="connsiteX3" fmla="*/ 0 w 6103739"/>
              <a:gd name="connsiteY3" fmla="*/ 4641904 h 4644669"/>
              <a:gd name="connsiteX4" fmla="*/ 4064000 w 6103739"/>
              <a:gd name="connsiteY4" fmla="*/ 2432104 h 4644669"/>
              <a:gd name="connsiteX5" fmla="*/ 6096000 w 6103739"/>
              <a:gd name="connsiteY5" fmla="*/ 31804 h 4644669"/>
              <a:gd name="connsiteX0" fmla="*/ 6096000 w 6112016"/>
              <a:gd name="connsiteY0" fmla="*/ 285030 h 4897895"/>
              <a:gd name="connsiteX1" fmla="*/ 4927600 w 6112016"/>
              <a:gd name="connsiteY1" fmla="*/ 234229 h 4897895"/>
              <a:gd name="connsiteX2" fmla="*/ 3390900 w 6112016"/>
              <a:gd name="connsiteY2" fmla="*/ 1986830 h 4897895"/>
              <a:gd name="connsiteX3" fmla="*/ 0 w 6112016"/>
              <a:gd name="connsiteY3" fmla="*/ 4895130 h 4897895"/>
              <a:gd name="connsiteX4" fmla="*/ 4064000 w 6112016"/>
              <a:gd name="connsiteY4" fmla="*/ 2685330 h 4897895"/>
              <a:gd name="connsiteX5" fmla="*/ 6096000 w 6112016"/>
              <a:gd name="connsiteY5" fmla="*/ 285030 h 4897895"/>
              <a:gd name="connsiteX0" fmla="*/ 6096000 w 6112643"/>
              <a:gd name="connsiteY0" fmla="*/ 149658 h 4762523"/>
              <a:gd name="connsiteX1" fmla="*/ 4927600 w 6112643"/>
              <a:gd name="connsiteY1" fmla="*/ 98857 h 4762523"/>
              <a:gd name="connsiteX2" fmla="*/ 3390900 w 6112643"/>
              <a:gd name="connsiteY2" fmla="*/ 1851458 h 4762523"/>
              <a:gd name="connsiteX3" fmla="*/ 0 w 6112643"/>
              <a:gd name="connsiteY3" fmla="*/ 4759758 h 4762523"/>
              <a:gd name="connsiteX4" fmla="*/ 4064000 w 6112643"/>
              <a:gd name="connsiteY4" fmla="*/ 2549958 h 4762523"/>
              <a:gd name="connsiteX5" fmla="*/ 6096000 w 6112643"/>
              <a:gd name="connsiteY5" fmla="*/ 149658 h 4762523"/>
              <a:gd name="connsiteX0" fmla="*/ 6096000 w 6096986"/>
              <a:gd name="connsiteY0" fmla="*/ 368301 h 4981166"/>
              <a:gd name="connsiteX1" fmla="*/ 4318000 w 6096986"/>
              <a:gd name="connsiteY1" fmla="*/ 0 h 4981166"/>
              <a:gd name="connsiteX2" fmla="*/ 3390900 w 6096986"/>
              <a:gd name="connsiteY2" fmla="*/ 2070101 h 4981166"/>
              <a:gd name="connsiteX3" fmla="*/ 0 w 6096986"/>
              <a:gd name="connsiteY3" fmla="*/ 4978401 h 4981166"/>
              <a:gd name="connsiteX4" fmla="*/ 4064000 w 6096986"/>
              <a:gd name="connsiteY4" fmla="*/ 2768601 h 4981166"/>
              <a:gd name="connsiteX5" fmla="*/ 6096000 w 6096986"/>
              <a:gd name="connsiteY5" fmla="*/ 368301 h 4981166"/>
              <a:gd name="connsiteX0" fmla="*/ 5384800 w 5386855"/>
              <a:gd name="connsiteY0" fmla="*/ 939801 h 4981010"/>
              <a:gd name="connsiteX1" fmla="*/ 4318000 w 5386855"/>
              <a:gd name="connsiteY1" fmla="*/ 0 h 4981010"/>
              <a:gd name="connsiteX2" fmla="*/ 3390900 w 5386855"/>
              <a:gd name="connsiteY2" fmla="*/ 2070101 h 4981010"/>
              <a:gd name="connsiteX3" fmla="*/ 0 w 5386855"/>
              <a:gd name="connsiteY3" fmla="*/ 4978401 h 4981010"/>
              <a:gd name="connsiteX4" fmla="*/ 4064000 w 5386855"/>
              <a:gd name="connsiteY4" fmla="*/ 2768601 h 4981010"/>
              <a:gd name="connsiteX5" fmla="*/ 5384800 w 5386855"/>
              <a:gd name="connsiteY5" fmla="*/ 939801 h 4981010"/>
              <a:gd name="connsiteX0" fmla="*/ 5384800 w 5482319"/>
              <a:gd name="connsiteY0" fmla="*/ 939801 h 4981010"/>
              <a:gd name="connsiteX1" fmla="*/ 4318000 w 5482319"/>
              <a:gd name="connsiteY1" fmla="*/ 0 h 4981010"/>
              <a:gd name="connsiteX2" fmla="*/ 3390900 w 5482319"/>
              <a:gd name="connsiteY2" fmla="*/ 2070101 h 4981010"/>
              <a:gd name="connsiteX3" fmla="*/ 0 w 5482319"/>
              <a:gd name="connsiteY3" fmla="*/ 4978401 h 4981010"/>
              <a:gd name="connsiteX4" fmla="*/ 4064000 w 5482319"/>
              <a:gd name="connsiteY4" fmla="*/ 2768601 h 4981010"/>
              <a:gd name="connsiteX5" fmla="*/ 5384800 w 5482319"/>
              <a:gd name="connsiteY5" fmla="*/ 939801 h 4981010"/>
              <a:gd name="connsiteX0" fmla="*/ 5384800 w 5429510"/>
              <a:gd name="connsiteY0" fmla="*/ 939801 h 4981010"/>
              <a:gd name="connsiteX1" fmla="*/ 4318000 w 5429510"/>
              <a:gd name="connsiteY1" fmla="*/ 0 h 4981010"/>
              <a:gd name="connsiteX2" fmla="*/ 3390900 w 5429510"/>
              <a:gd name="connsiteY2" fmla="*/ 2070101 h 4981010"/>
              <a:gd name="connsiteX3" fmla="*/ 0 w 5429510"/>
              <a:gd name="connsiteY3" fmla="*/ 4978401 h 4981010"/>
              <a:gd name="connsiteX4" fmla="*/ 4064000 w 5429510"/>
              <a:gd name="connsiteY4" fmla="*/ 2768601 h 4981010"/>
              <a:gd name="connsiteX5" fmla="*/ 5384800 w 5429510"/>
              <a:gd name="connsiteY5" fmla="*/ 939801 h 4981010"/>
              <a:gd name="connsiteX0" fmla="*/ 5384800 w 5396424"/>
              <a:gd name="connsiteY0" fmla="*/ 939801 h 4981010"/>
              <a:gd name="connsiteX1" fmla="*/ 4318000 w 5396424"/>
              <a:gd name="connsiteY1" fmla="*/ 0 h 4981010"/>
              <a:gd name="connsiteX2" fmla="*/ 3390900 w 5396424"/>
              <a:gd name="connsiteY2" fmla="*/ 2070101 h 4981010"/>
              <a:gd name="connsiteX3" fmla="*/ 0 w 5396424"/>
              <a:gd name="connsiteY3" fmla="*/ 4978401 h 4981010"/>
              <a:gd name="connsiteX4" fmla="*/ 4064000 w 5396424"/>
              <a:gd name="connsiteY4" fmla="*/ 2768601 h 4981010"/>
              <a:gd name="connsiteX5" fmla="*/ 5384800 w 5396424"/>
              <a:gd name="connsiteY5" fmla="*/ 939801 h 4981010"/>
              <a:gd name="connsiteX0" fmla="*/ 5435600 w 5446497"/>
              <a:gd name="connsiteY0" fmla="*/ 317501 h 4981180"/>
              <a:gd name="connsiteX1" fmla="*/ 4318000 w 5446497"/>
              <a:gd name="connsiteY1" fmla="*/ 0 h 4981180"/>
              <a:gd name="connsiteX2" fmla="*/ 3390900 w 5446497"/>
              <a:gd name="connsiteY2" fmla="*/ 2070101 h 4981180"/>
              <a:gd name="connsiteX3" fmla="*/ 0 w 5446497"/>
              <a:gd name="connsiteY3" fmla="*/ 4978401 h 4981180"/>
              <a:gd name="connsiteX4" fmla="*/ 4064000 w 5446497"/>
              <a:gd name="connsiteY4" fmla="*/ 2768601 h 4981180"/>
              <a:gd name="connsiteX5" fmla="*/ 5435600 w 5446497"/>
              <a:gd name="connsiteY5" fmla="*/ 317501 h 4981180"/>
              <a:gd name="connsiteX0" fmla="*/ 5486400 w 5496652"/>
              <a:gd name="connsiteY0" fmla="*/ 342901 h 4981173"/>
              <a:gd name="connsiteX1" fmla="*/ 4318000 w 5496652"/>
              <a:gd name="connsiteY1" fmla="*/ 0 h 4981173"/>
              <a:gd name="connsiteX2" fmla="*/ 3390900 w 5496652"/>
              <a:gd name="connsiteY2" fmla="*/ 2070101 h 4981173"/>
              <a:gd name="connsiteX3" fmla="*/ 0 w 5496652"/>
              <a:gd name="connsiteY3" fmla="*/ 4978401 h 4981173"/>
              <a:gd name="connsiteX4" fmla="*/ 4064000 w 5496652"/>
              <a:gd name="connsiteY4" fmla="*/ 2768601 h 4981173"/>
              <a:gd name="connsiteX5" fmla="*/ 5486400 w 5496652"/>
              <a:gd name="connsiteY5" fmla="*/ 342901 h 4981173"/>
              <a:gd name="connsiteX0" fmla="*/ 5486400 w 5508390"/>
              <a:gd name="connsiteY0" fmla="*/ 342901 h 4981173"/>
              <a:gd name="connsiteX1" fmla="*/ 4318000 w 5508390"/>
              <a:gd name="connsiteY1" fmla="*/ 0 h 4981173"/>
              <a:gd name="connsiteX2" fmla="*/ 3390900 w 5508390"/>
              <a:gd name="connsiteY2" fmla="*/ 2070101 h 4981173"/>
              <a:gd name="connsiteX3" fmla="*/ 0 w 5508390"/>
              <a:gd name="connsiteY3" fmla="*/ 4978401 h 4981173"/>
              <a:gd name="connsiteX4" fmla="*/ 4064000 w 5508390"/>
              <a:gd name="connsiteY4" fmla="*/ 2768601 h 4981173"/>
              <a:gd name="connsiteX5" fmla="*/ 5486400 w 5508390"/>
              <a:gd name="connsiteY5" fmla="*/ 342901 h 4981173"/>
              <a:gd name="connsiteX0" fmla="*/ 5486400 w 5530865"/>
              <a:gd name="connsiteY0" fmla="*/ 342901 h 4981173"/>
              <a:gd name="connsiteX1" fmla="*/ 4318000 w 5530865"/>
              <a:gd name="connsiteY1" fmla="*/ 0 h 4981173"/>
              <a:gd name="connsiteX2" fmla="*/ 3390900 w 5530865"/>
              <a:gd name="connsiteY2" fmla="*/ 20701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530865"/>
              <a:gd name="connsiteY0" fmla="*/ 342901 h 4981173"/>
              <a:gd name="connsiteX1" fmla="*/ 4318000 w 5530865"/>
              <a:gd name="connsiteY1" fmla="*/ 0 h 4981173"/>
              <a:gd name="connsiteX2" fmla="*/ 3136900 w 5530865"/>
              <a:gd name="connsiteY2" fmla="*/ 22606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530865"/>
              <a:gd name="connsiteY0" fmla="*/ 342901 h 4981173"/>
              <a:gd name="connsiteX1" fmla="*/ 4318000 w 5530865"/>
              <a:gd name="connsiteY1" fmla="*/ 0 h 4981173"/>
              <a:gd name="connsiteX2" fmla="*/ 3136900 w 5530865"/>
              <a:gd name="connsiteY2" fmla="*/ 22606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498252"/>
              <a:gd name="connsiteY0" fmla="*/ 342901 h 4981173"/>
              <a:gd name="connsiteX1" fmla="*/ 4318000 w 5498252"/>
              <a:gd name="connsiteY1" fmla="*/ 0 h 4981173"/>
              <a:gd name="connsiteX2" fmla="*/ 3136900 w 5498252"/>
              <a:gd name="connsiteY2" fmla="*/ 2260601 h 4981173"/>
              <a:gd name="connsiteX3" fmla="*/ 0 w 5498252"/>
              <a:gd name="connsiteY3" fmla="*/ 4978401 h 4981173"/>
              <a:gd name="connsiteX4" fmla="*/ 4064000 w 5498252"/>
              <a:gd name="connsiteY4" fmla="*/ 2768601 h 4981173"/>
              <a:gd name="connsiteX5" fmla="*/ 5486400 w 5498252"/>
              <a:gd name="connsiteY5" fmla="*/ 342901 h 4981173"/>
              <a:gd name="connsiteX0" fmla="*/ 5486400 w 5486502"/>
              <a:gd name="connsiteY0" fmla="*/ 342901 h 4981173"/>
              <a:gd name="connsiteX1" fmla="*/ 4318000 w 5486502"/>
              <a:gd name="connsiteY1" fmla="*/ 0 h 4981173"/>
              <a:gd name="connsiteX2" fmla="*/ 3136900 w 5486502"/>
              <a:gd name="connsiteY2" fmla="*/ 2260601 h 4981173"/>
              <a:gd name="connsiteX3" fmla="*/ 0 w 5486502"/>
              <a:gd name="connsiteY3" fmla="*/ 4978401 h 4981173"/>
              <a:gd name="connsiteX4" fmla="*/ 4064000 w 5486502"/>
              <a:gd name="connsiteY4" fmla="*/ 2768601 h 4981173"/>
              <a:gd name="connsiteX5" fmla="*/ 5486400 w 5486502"/>
              <a:gd name="connsiteY5" fmla="*/ 342901 h 4981173"/>
              <a:gd name="connsiteX0" fmla="*/ 5486400 w 5584179"/>
              <a:gd name="connsiteY0" fmla="*/ 342901 h 4981173"/>
              <a:gd name="connsiteX1" fmla="*/ 4318000 w 5584179"/>
              <a:gd name="connsiteY1" fmla="*/ 0 h 4981173"/>
              <a:gd name="connsiteX2" fmla="*/ 3136900 w 5584179"/>
              <a:gd name="connsiteY2" fmla="*/ 2260601 h 4981173"/>
              <a:gd name="connsiteX3" fmla="*/ 0 w 5584179"/>
              <a:gd name="connsiteY3" fmla="*/ 4978401 h 4981173"/>
              <a:gd name="connsiteX4" fmla="*/ 4064000 w 5584179"/>
              <a:gd name="connsiteY4" fmla="*/ 2768601 h 4981173"/>
              <a:gd name="connsiteX5" fmla="*/ 5486400 w 5584179"/>
              <a:gd name="connsiteY5" fmla="*/ 342901 h 4981173"/>
              <a:gd name="connsiteX0" fmla="*/ 5486400 w 5523640"/>
              <a:gd name="connsiteY0" fmla="*/ 342901 h 4981173"/>
              <a:gd name="connsiteX1" fmla="*/ 4318000 w 5523640"/>
              <a:gd name="connsiteY1" fmla="*/ 0 h 4981173"/>
              <a:gd name="connsiteX2" fmla="*/ 3136900 w 5523640"/>
              <a:gd name="connsiteY2" fmla="*/ 2260601 h 4981173"/>
              <a:gd name="connsiteX3" fmla="*/ 0 w 5523640"/>
              <a:gd name="connsiteY3" fmla="*/ 4978401 h 4981173"/>
              <a:gd name="connsiteX4" fmla="*/ 4064000 w 5523640"/>
              <a:gd name="connsiteY4" fmla="*/ 2768601 h 4981173"/>
              <a:gd name="connsiteX5" fmla="*/ 5486400 w 5523640"/>
              <a:gd name="connsiteY5" fmla="*/ 342901 h 4981173"/>
              <a:gd name="connsiteX0" fmla="*/ 5486400 w 5534600"/>
              <a:gd name="connsiteY0" fmla="*/ 342901 h 4981173"/>
              <a:gd name="connsiteX1" fmla="*/ 4318000 w 5534600"/>
              <a:gd name="connsiteY1" fmla="*/ 0 h 4981173"/>
              <a:gd name="connsiteX2" fmla="*/ 3136900 w 5534600"/>
              <a:gd name="connsiteY2" fmla="*/ 2260601 h 4981173"/>
              <a:gd name="connsiteX3" fmla="*/ 0 w 5534600"/>
              <a:gd name="connsiteY3" fmla="*/ 4978401 h 4981173"/>
              <a:gd name="connsiteX4" fmla="*/ 4064000 w 5534600"/>
              <a:gd name="connsiteY4" fmla="*/ 2768601 h 4981173"/>
              <a:gd name="connsiteX5" fmla="*/ 5486400 w 5534600"/>
              <a:gd name="connsiteY5" fmla="*/ 342901 h 4981173"/>
              <a:gd name="connsiteX0" fmla="*/ 5486400 w 5492302"/>
              <a:gd name="connsiteY0" fmla="*/ 342901 h 4981173"/>
              <a:gd name="connsiteX1" fmla="*/ 4318000 w 5492302"/>
              <a:gd name="connsiteY1" fmla="*/ 0 h 4981173"/>
              <a:gd name="connsiteX2" fmla="*/ 3136900 w 5492302"/>
              <a:gd name="connsiteY2" fmla="*/ 2260601 h 4981173"/>
              <a:gd name="connsiteX3" fmla="*/ 0 w 5492302"/>
              <a:gd name="connsiteY3" fmla="*/ 4978401 h 4981173"/>
              <a:gd name="connsiteX4" fmla="*/ 4064000 w 5492302"/>
              <a:gd name="connsiteY4" fmla="*/ 2768601 h 4981173"/>
              <a:gd name="connsiteX5" fmla="*/ 5486400 w 5492302"/>
              <a:gd name="connsiteY5" fmla="*/ 342901 h 4981173"/>
              <a:gd name="connsiteX0" fmla="*/ 5486400 w 5486703"/>
              <a:gd name="connsiteY0" fmla="*/ 342901 h 4981173"/>
              <a:gd name="connsiteX1" fmla="*/ 4318000 w 5486703"/>
              <a:gd name="connsiteY1" fmla="*/ 0 h 4981173"/>
              <a:gd name="connsiteX2" fmla="*/ 3136900 w 5486703"/>
              <a:gd name="connsiteY2" fmla="*/ 2260601 h 4981173"/>
              <a:gd name="connsiteX3" fmla="*/ 0 w 5486703"/>
              <a:gd name="connsiteY3" fmla="*/ 4978401 h 4981173"/>
              <a:gd name="connsiteX4" fmla="*/ 4064000 w 5486703"/>
              <a:gd name="connsiteY4" fmla="*/ 2768601 h 4981173"/>
              <a:gd name="connsiteX5" fmla="*/ 5486400 w 5486703"/>
              <a:gd name="connsiteY5" fmla="*/ 342901 h 4981173"/>
              <a:gd name="connsiteX0" fmla="*/ 5486400 w 5486703"/>
              <a:gd name="connsiteY0" fmla="*/ 342901 h 4981173"/>
              <a:gd name="connsiteX1" fmla="*/ 4318000 w 5486703"/>
              <a:gd name="connsiteY1" fmla="*/ 0 h 4981173"/>
              <a:gd name="connsiteX2" fmla="*/ 3136900 w 5486703"/>
              <a:gd name="connsiteY2" fmla="*/ 2260601 h 4981173"/>
              <a:gd name="connsiteX3" fmla="*/ 0 w 5486703"/>
              <a:gd name="connsiteY3" fmla="*/ 4978401 h 4981173"/>
              <a:gd name="connsiteX4" fmla="*/ 4064000 w 5486703"/>
              <a:gd name="connsiteY4" fmla="*/ 2768601 h 4981173"/>
              <a:gd name="connsiteX5" fmla="*/ 5486400 w 5486703"/>
              <a:gd name="connsiteY5" fmla="*/ 342901 h 4981173"/>
              <a:gd name="connsiteX0" fmla="*/ 5486400 w 5507925"/>
              <a:gd name="connsiteY0" fmla="*/ 342901 h 4982174"/>
              <a:gd name="connsiteX1" fmla="*/ 4318000 w 5507925"/>
              <a:gd name="connsiteY1" fmla="*/ 0 h 4982174"/>
              <a:gd name="connsiteX2" fmla="*/ 3136900 w 5507925"/>
              <a:gd name="connsiteY2" fmla="*/ 2260601 h 4982174"/>
              <a:gd name="connsiteX3" fmla="*/ 0 w 5507925"/>
              <a:gd name="connsiteY3" fmla="*/ 4978401 h 4982174"/>
              <a:gd name="connsiteX4" fmla="*/ 3314700 w 5507925"/>
              <a:gd name="connsiteY4" fmla="*/ 3187701 h 4982174"/>
              <a:gd name="connsiteX5" fmla="*/ 5486400 w 5507925"/>
              <a:gd name="connsiteY5" fmla="*/ 342901 h 4982174"/>
              <a:gd name="connsiteX0" fmla="*/ 5486400 w 5511936"/>
              <a:gd name="connsiteY0" fmla="*/ 342901 h 4982174"/>
              <a:gd name="connsiteX1" fmla="*/ 4318000 w 5511936"/>
              <a:gd name="connsiteY1" fmla="*/ 0 h 4982174"/>
              <a:gd name="connsiteX2" fmla="*/ 3136900 w 5511936"/>
              <a:gd name="connsiteY2" fmla="*/ 2260601 h 4982174"/>
              <a:gd name="connsiteX3" fmla="*/ 0 w 5511936"/>
              <a:gd name="connsiteY3" fmla="*/ 4978401 h 4982174"/>
              <a:gd name="connsiteX4" fmla="*/ 3314700 w 5511936"/>
              <a:gd name="connsiteY4" fmla="*/ 3187701 h 4982174"/>
              <a:gd name="connsiteX5" fmla="*/ 5486400 w 5511936"/>
              <a:gd name="connsiteY5" fmla="*/ 342901 h 4982174"/>
              <a:gd name="connsiteX0" fmla="*/ 5486400 w 5486465"/>
              <a:gd name="connsiteY0" fmla="*/ 342901 h 4982174"/>
              <a:gd name="connsiteX1" fmla="*/ 4318000 w 5486465"/>
              <a:gd name="connsiteY1" fmla="*/ 0 h 4982174"/>
              <a:gd name="connsiteX2" fmla="*/ 3136900 w 5486465"/>
              <a:gd name="connsiteY2" fmla="*/ 2260601 h 4982174"/>
              <a:gd name="connsiteX3" fmla="*/ 0 w 5486465"/>
              <a:gd name="connsiteY3" fmla="*/ 4978401 h 4982174"/>
              <a:gd name="connsiteX4" fmla="*/ 3314700 w 5486465"/>
              <a:gd name="connsiteY4" fmla="*/ 3187701 h 4982174"/>
              <a:gd name="connsiteX5" fmla="*/ 5486400 w 5486465"/>
              <a:gd name="connsiteY5" fmla="*/ 342901 h 4982174"/>
              <a:gd name="connsiteX0" fmla="*/ 5486400 w 5486465"/>
              <a:gd name="connsiteY0" fmla="*/ 342901 h 4978401"/>
              <a:gd name="connsiteX1" fmla="*/ 4318000 w 5486465"/>
              <a:gd name="connsiteY1" fmla="*/ 0 h 4978401"/>
              <a:gd name="connsiteX2" fmla="*/ 3136900 w 5486465"/>
              <a:gd name="connsiteY2" fmla="*/ 2260601 h 4978401"/>
              <a:gd name="connsiteX3" fmla="*/ 0 w 5486465"/>
              <a:gd name="connsiteY3" fmla="*/ 4978401 h 4978401"/>
              <a:gd name="connsiteX4" fmla="*/ 3314700 w 5486465"/>
              <a:gd name="connsiteY4" fmla="*/ 3187701 h 4978401"/>
              <a:gd name="connsiteX5" fmla="*/ 5486400 w 5486465"/>
              <a:gd name="connsiteY5" fmla="*/ 342901 h 4978401"/>
              <a:gd name="connsiteX0" fmla="*/ 6019800 w 6019870"/>
              <a:gd name="connsiteY0" fmla="*/ 342901 h 4965701"/>
              <a:gd name="connsiteX1" fmla="*/ 4851400 w 6019870"/>
              <a:gd name="connsiteY1" fmla="*/ 0 h 4965701"/>
              <a:gd name="connsiteX2" fmla="*/ 3670300 w 6019870"/>
              <a:gd name="connsiteY2" fmla="*/ 2260601 h 4965701"/>
              <a:gd name="connsiteX3" fmla="*/ 0 w 6019870"/>
              <a:gd name="connsiteY3" fmla="*/ 4965701 h 4965701"/>
              <a:gd name="connsiteX4" fmla="*/ 3848100 w 6019870"/>
              <a:gd name="connsiteY4" fmla="*/ 3187701 h 4965701"/>
              <a:gd name="connsiteX5" fmla="*/ 6019800 w 6019870"/>
              <a:gd name="connsiteY5" fmla="*/ 342901 h 4965701"/>
              <a:gd name="connsiteX0" fmla="*/ 6019800 w 6019870"/>
              <a:gd name="connsiteY0" fmla="*/ 342901 h 4965701"/>
              <a:gd name="connsiteX1" fmla="*/ 4851400 w 6019870"/>
              <a:gd name="connsiteY1" fmla="*/ 0 h 4965701"/>
              <a:gd name="connsiteX2" fmla="*/ 3390900 w 6019870"/>
              <a:gd name="connsiteY2" fmla="*/ 2552701 h 4965701"/>
              <a:gd name="connsiteX3" fmla="*/ 0 w 6019870"/>
              <a:gd name="connsiteY3" fmla="*/ 4965701 h 4965701"/>
              <a:gd name="connsiteX4" fmla="*/ 3848100 w 6019870"/>
              <a:gd name="connsiteY4" fmla="*/ 3187701 h 4965701"/>
              <a:gd name="connsiteX5" fmla="*/ 6019800 w 6019870"/>
              <a:gd name="connsiteY5" fmla="*/ 342901 h 4965701"/>
              <a:gd name="connsiteX0" fmla="*/ 6019800 w 6019869"/>
              <a:gd name="connsiteY0" fmla="*/ 342901 h 4965701"/>
              <a:gd name="connsiteX1" fmla="*/ 4851400 w 6019869"/>
              <a:gd name="connsiteY1" fmla="*/ 0 h 4965701"/>
              <a:gd name="connsiteX2" fmla="*/ 3390900 w 6019869"/>
              <a:gd name="connsiteY2" fmla="*/ 2552701 h 4965701"/>
              <a:gd name="connsiteX3" fmla="*/ 0 w 6019869"/>
              <a:gd name="connsiteY3" fmla="*/ 4965701 h 4965701"/>
              <a:gd name="connsiteX4" fmla="*/ 3848100 w 6019869"/>
              <a:gd name="connsiteY4" fmla="*/ 3187701 h 4965701"/>
              <a:gd name="connsiteX5" fmla="*/ 6019800 w 6019869"/>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65900 w 6090750"/>
              <a:gd name="connsiteY0" fmla="*/ 342901 h 4983244"/>
              <a:gd name="connsiteX1" fmla="*/ 4897500 w 6090750"/>
              <a:gd name="connsiteY1" fmla="*/ 0 h 4983244"/>
              <a:gd name="connsiteX2" fmla="*/ 3437000 w 6090750"/>
              <a:gd name="connsiteY2" fmla="*/ 2552701 h 4983244"/>
              <a:gd name="connsiteX3" fmla="*/ 1819956 w 6090750"/>
              <a:gd name="connsiteY3" fmla="*/ 3852391 h 4983244"/>
              <a:gd name="connsiteX4" fmla="*/ 46100 w 6090750"/>
              <a:gd name="connsiteY4" fmla="*/ 4965701 h 4983244"/>
              <a:gd name="connsiteX5" fmla="*/ 3805300 w 6090750"/>
              <a:gd name="connsiteY5" fmla="*/ 2946401 h 4983244"/>
              <a:gd name="connsiteX6" fmla="*/ 6065900 w 6090750"/>
              <a:gd name="connsiteY6" fmla="*/ 342901 h 4983244"/>
              <a:gd name="connsiteX0" fmla="*/ 6067931 w 6092781"/>
              <a:gd name="connsiteY0" fmla="*/ 342901 h 4986754"/>
              <a:gd name="connsiteX1" fmla="*/ 4899531 w 6092781"/>
              <a:gd name="connsiteY1" fmla="*/ 0 h 4986754"/>
              <a:gd name="connsiteX2" fmla="*/ 3439031 w 6092781"/>
              <a:gd name="connsiteY2" fmla="*/ 2552701 h 4986754"/>
              <a:gd name="connsiteX3" fmla="*/ 1745787 w 6092781"/>
              <a:gd name="connsiteY3" fmla="*/ 4017491 h 4986754"/>
              <a:gd name="connsiteX4" fmla="*/ 48131 w 6092781"/>
              <a:gd name="connsiteY4" fmla="*/ 4965701 h 4986754"/>
              <a:gd name="connsiteX5" fmla="*/ 3807331 w 6092781"/>
              <a:gd name="connsiteY5" fmla="*/ 2946401 h 4986754"/>
              <a:gd name="connsiteX6" fmla="*/ 6067931 w 6092781"/>
              <a:gd name="connsiteY6" fmla="*/ 342901 h 4986754"/>
              <a:gd name="connsiteX0" fmla="*/ 6067931 w 6092781"/>
              <a:gd name="connsiteY0" fmla="*/ 342901 h 4986754"/>
              <a:gd name="connsiteX1" fmla="*/ 4899531 w 6092781"/>
              <a:gd name="connsiteY1" fmla="*/ 0 h 4986754"/>
              <a:gd name="connsiteX2" fmla="*/ 3439031 w 6092781"/>
              <a:gd name="connsiteY2" fmla="*/ 2552701 h 4986754"/>
              <a:gd name="connsiteX3" fmla="*/ 1745787 w 6092781"/>
              <a:gd name="connsiteY3" fmla="*/ 4017491 h 4986754"/>
              <a:gd name="connsiteX4" fmla="*/ 48131 w 6092781"/>
              <a:gd name="connsiteY4" fmla="*/ 4965701 h 4986754"/>
              <a:gd name="connsiteX5" fmla="*/ 3807331 w 6092781"/>
              <a:gd name="connsiteY5" fmla="*/ 2946401 h 4986754"/>
              <a:gd name="connsiteX6" fmla="*/ 6067931 w 6092781"/>
              <a:gd name="connsiteY6" fmla="*/ 342901 h 4986754"/>
              <a:gd name="connsiteX0" fmla="*/ 6067931 w 6068234"/>
              <a:gd name="connsiteY0" fmla="*/ 342901 h 4986754"/>
              <a:gd name="connsiteX1" fmla="*/ 4899531 w 6068234"/>
              <a:gd name="connsiteY1" fmla="*/ 0 h 4986754"/>
              <a:gd name="connsiteX2" fmla="*/ 3439031 w 6068234"/>
              <a:gd name="connsiteY2" fmla="*/ 2552701 h 4986754"/>
              <a:gd name="connsiteX3" fmla="*/ 1745787 w 6068234"/>
              <a:gd name="connsiteY3" fmla="*/ 4017491 h 4986754"/>
              <a:gd name="connsiteX4" fmla="*/ 48131 w 6068234"/>
              <a:gd name="connsiteY4" fmla="*/ 4965701 h 4986754"/>
              <a:gd name="connsiteX5" fmla="*/ 3807331 w 6068234"/>
              <a:gd name="connsiteY5" fmla="*/ 2946401 h 4986754"/>
              <a:gd name="connsiteX6" fmla="*/ 6067931 w 6068234"/>
              <a:gd name="connsiteY6" fmla="*/ 342901 h 4986754"/>
              <a:gd name="connsiteX0" fmla="*/ 6067931 w 6068234"/>
              <a:gd name="connsiteY0" fmla="*/ 342901 h 4986754"/>
              <a:gd name="connsiteX1" fmla="*/ 4899531 w 6068234"/>
              <a:gd name="connsiteY1" fmla="*/ 0 h 4986754"/>
              <a:gd name="connsiteX2" fmla="*/ 3439031 w 6068234"/>
              <a:gd name="connsiteY2" fmla="*/ 2552701 h 4986754"/>
              <a:gd name="connsiteX3" fmla="*/ 1745787 w 6068234"/>
              <a:gd name="connsiteY3" fmla="*/ 4017491 h 4986754"/>
              <a:gd name="connsiteX4" fmla="*/ 48131 w 6068234"/>
              <a:gd name="connsiteY4" fmla="*/ 4965701 h 4986754"/>
              <a:gd name="connsiteX5" fmla="*/ 3807331 w 6068234"/>
              <a:gd name="connsiteY5" fmla="*/ 2946401 h 4986754"/>
              <a:gd name="connsiteX6" fmla="*/ 6067931 w 6068234"/>
              <a:gd name="connsiteY6" fmla="*/ 342901 h 498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234" h="4986754">
                <a:moveTo>
                  <a:pt x="6067931" y="342901"/>
                </a:moveTo>
                <a:cubicBezTo>
                  <a:pt x="6084864" y="296334"/>
                  <a:pt x="5388481" y="160867"/>
                  <a:pt x="4899531" y="0"/>
                </a:cubicBezTo>
                <a:cubicBezTo>
                  <a:pt x="4715381" y="461433"/>
                  <a:pt x="4117055" y="1794219"/>
                  <a:pt x="3439031" y="2552701"/>
                </a:cubicBezTo>
                <a:cubicBezTo>
                  <a:pt x="2761007" y="3311183"/>
                  <a:pt x="2310937" y="3615324"/>
                  <a:pt x="1745787" y="4017491"/>
                </a:cubicBezTo>
                <a:cubicBezTo>
                  <a:pt x="1180637" y="4419658"/>
                  <a:pt x="-282760" y="5116699"/>
                  <a:pt x="48131" y="4965701"/>
                </a:cubicBezTo>
                <a:cubicBezTo>
                  <a:pt x="545548" y="4737101"/>
                  <a:pt x="2524631" y="4199468"/>
                  <a:pt x="3807331" y="2946401"/>
                </a:cubicBezTo>
                <a:cubicBezTo>
                  <a:pt x="5090031" y="1693334"/>
                  <a:pt x="6050998" y="389468"/>
                  <a:pt x="6067931" y="342901"/>
                </a:cubicBezTo>
                <a:close/>
              </a:path>
            </a:pathLst>
          </a:custGeom>
          <a:solidFill>
            <a:srgbClr val="A31D21">
              <a:alpha val="49804"/>
            </a:srgb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GB"/>
          </a:p>
        </p:txBody>
      </p:sp>
      <p:sp>
        <p:nvSpPr>
          <p:cNvPr id="9"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22330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ne Swoosh">
    <p:spTree>
      <p:nvGrpSpPr>
        <p:cNvPr id="1" name=""/>
        <p:cNvGrpSpPr/>
        <p:nvPr/>
      </p:nvGrpSpPr>
      <p:grpSpPr>
        <a:xfrm>
          <a:off x="0" y="0"/>
          <a:ext cx="0" cy="0"/>
          <a:chOff x="0" y="0"/>
          <a:chExt cx="0" cy="0"/>
        </a:xfrm>
      </p:grpSpPr>
      <p:sp>
        <p:nvSpPr>
          <p:cNvPr id="8" name="Text Placeholder 12"/>
          <p:cNvSpPr>
            <a:spLocks noGrp="1"/>
          </p:cNvSpPr>
          <p:nvPr>
            <p:ph type="body" sz="quarter" idx="15" hasCustomPrompt="1"/>
          </p:nvPr>
        </p:nvSpPr>
        <p:spPr>
          <a:xfrm>
            <a:off x="663799" y="1316898"/>
            <a:ext cx="3870920" cy="952359"/>
          </a:xfrm>
          <a:prstGeom prst="rect">
            <a:avLst/>
          </a:prstGeom>
        </p:spPr>
        <p:txBody>
          <a:bodyPr vert="horz" lIns="104270" tIns="52134" rIns="104270" bIns="52134"/>
          <a:lstStyle>
            <a:lvl1pPr marL="0" indent="0">
              <a:buNone/>
              <a:defRPr sz="2900">
                <a:solidFill>
                  <a:srgbClr val="AA9A8C"/>
                </a:solidFill>
                <a:latin typeface="Arial" pitchFamily="34" charset="0"/>
                <a:cs typeface="Arial" pitchFamily="34" charset="0"/>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US" noProof="0" dirty="0" smtClean="0"/>
              <a:t>Click to add text</a:t>
            </a:r>
          </a:p>
        </p:txBody>
      </p:sp>
      <p:sp>
        <p:nvSpPr>
          <p:cNvPr id="10" name="Text Placeholder 2"/>
          <p:cNvSpPr>
            <a:spLocks noGrp="1"/>
          </p:cNvSpPr>
          <p:nvPr>
            <p:ph type="body" sz="quarter" idx="14" hasCustomPrompt="1"/>
          </p:nvPr>
        </p:nvSpPr>
        <p:spPr>
          <a:xfrm>
            <a:off x="659250" y="1005049"/>
            <a:ext cx="9005549" cy="1192200"/>
          </a:xfrm>
          <a:prstGeom prst="rect">
            <a:avLst/>
          </a:prstGeom>
        </p:spPr>
        <p:txBody>
          <a:bodyPr vert="horz" lIns="104270" tIns="52134" rIns="104270" bIns="52134"/>
          <a:lstStyle>
            <a:lvl1pPr marL="0" indent="0">
              <a:buNone/>
              <a:defRPr sz="3600">
                <a:latin typeface="Arial" pitchFamily="34" charset="0"/>
                <a:cs typeface="Arial" pitchFamily="34" charset="0"/>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14" name="Freeform 13"/>
          <p:cNvSpPr/>
          <p:nvPr userDrawn="1"/>
        </p:nvSpPr>
        <p:spPr>
          <a:xfrm>
            <a:off x="1911812" y="1837210"/>
            <a:ext cx="6068234" cy="4986754"/>
          </a:xfrm>
          <a:custGeom>
            <a:avLst/>
            <a:gdLst>
              <a:gd name="connsiteX0" fmla="*/ 6104370 w 6686563"/>
              <a:gd name="connsiteY0" fmla="*/ 623417 h 5209252"/>
              <a:gd name="connsiteX1" fmla="*/ 4910570 w 6686563"/>
              <a:gd name="connsiteY1" fmla="*/ 280517 h 5209252"/>
              <a:gd name="connsiteX2" fmla="*/ 8370 w 6686563"/>
              <a:gd name="connsiteY2" fmla="*/ 5208117 h 5209252"/>
              <a:gd name="connsiteX3" fmla="*/ 6218670 w 6686563"/>
              <a:gd name="connsiteY3" fmla="*/ 737717 h 5209252"/>
              <a:gd name="connsiteX4" fmla="*/ 6104370 w 6686563"/>
              <a:gd name="connsiteY4" fmla="*/ 623417 h 5209252"/>
              <a:gd name="connsiteX0" fmla="*/ 6091667 w 6684992"/>
              <a:gd name="connsiteY0" fmla="*/ 493988 h 5257632"/>
              <a:gd name="connsiteX1" fmla="*/ 4910567 w 6684992"/>
              <a:gd name="connsiteY1" fmla="*/ 328888 h 5257632"/>
              <a:gd name="connsiteX2" fmla="*/ 8367 w 6684992"/>
              <a:gd name="connsiteY2" fmla="*/ 5256488 h 5257632"/>
              <a:gd name="connsiteX3" fmla="*/ 6218667 w 6684992"/>
              <a:gd name="connsiteY3" fmla="*/ 786088 h 5257632"/>
              <a:gd name="connsiteX4" fmla="*/ 6091667 w 6684992"/>
              <a:gd name="connsiteY4" fmla="*/ 493988 h 5257632"/>
              <a:gd name="connsiteX0" fmla="*/ 6091667 w 6123506"/>
              <a:gd name="connsiteY0" fmla="*/ 581192 h 5346501"/>
              <a:gd name="connsiteX1" fmla="*/ 4910567 w 6123506"/>
              <a:gd name="connsiteY1" fmla="*/ 416092 h 5346501"/>
              <a:gd name="connsiteX2" fmla="*/ 8367 w 6123506"/>
              <a:gd name="connsiteY2" fmla="*/ 5343692 h 5346501"/>
              <a:gd name="connsiteX3" fmla="*/ 4072367 w 6123506"/>
              <a:gd name="connsiteY3" fmla="*/ 3133892 h 5346501"/>
              <a:gd name="connsiteX4" fmla="*/ 6091667 w 6123506"/>
              <a:gd name="connsiteY4" fmla="*/ 581192 h 5346501"/>
              <a:gd name="connsiteX0" fmla="*/ 6104370 w 6135572"/>
              <a:gd name="connsiteY0" fmla="*/ 677418 h 5290283"/>
              <a:gd name="connsiteX1" fmla="*/ 4910570 w 6135572"/>
              <a:gd name="connsiteY1" fmla="*/ 359918 h 5290283"/>
              <a:gd name="connsiteX2" fmla="*/ 8370 w 6135572"/>
              <a:gd name="connsiteY2" fmla="*/ 5287518 h 5290283"/>
              <a:gd name="connsiteX3" fmla="*/ 4072370 w 6135572"/>
              <a:gd name="connsiteY3" fmla="*/ 3077718 h 5290283"/>
              <a:gd name="connsiteX4" fmla="*/ 6104370 w 6135572"/>
              <a:gd name="connsiteY4" fmla="*/ 677418 h 5290283"/>
              <a:gd name="connsiteX0" fmla="*/ 6104370 w 6152083"/>
              <a:gd name="connsiteY0" fmla="*/ 620953 h 5233818"/>
              <a:gd name="connsiteX1" fmla="*/ 4910570 w 6152083"/>
              <a:gd name="connsiteY1" fmla="*/ 303453 h 5233818"/>
              <a:gd name="connsiteX2" fmla="*/ 8370 w 6152083"/>
              <a:gd name="connsiteY2" fmla="*/ 5231053 h 5233818"/>
              <a:gd name="connsiteX3" fmla="*/ 4072370 w 6152083"/>
              <a:gd name="connsiteY3" fmla="*/ 3021253 h 5233818"/>
              <a:gd name="connsiteX4" fmla="*/ 6104370 w 6152083"/>
              <a:gd name="connsiteY4" fmla="*/ 620953 h 5233818"/>
              <a:gd name="connsiteX0" fmla="*/ 6104370 w 6284581"/>
              <a:gd name="connsiteY0" fmla="*/ 652608 h 5265473"/>
              <a:gd name="connsiteX1" fmla="*/ 4910570 w 6284581"/>
              <a:gd name="connsiteY1" fmla="*/ 335108 h 5265473"/>
              <a:gd name="connsiteX2" fmla="*/ 8370 w 6284581"/>
              <a:gd name="connsiteY2" fmla="*/ 5262708 h 5265473"/>
              <a:gd name="connsiteX3" fmla="*/ 4072370 w 6284581"/>
              <a:gd name="connsiteY3" fmla="*/ 3052908 h 5265473"/>
              <a:gd name="connsiteX4" fmla="*/ 6104370 w 6284581"/>
              <a:gd name="connsiteY4" fmla="*/ 652608 h 5265473"/>
              <a:gd name="connsiteX0" fmla="*/ 6105220 w 6110988"/>
              <a:gd name="connsiteY0" fmla="*/ 407417 h 5020282"/>
              <a:gd name="connsiteX1" fmla="*/ 4517720 w 6110988"/>
              <a:gd name="connsiteY1" fmla="*/ 470917 h 5020282"/>
              <a:gd name="connsiteX2" fmla="*/ 9220 w 6110988"/>
              <a:gd name="connsiteY2" fmla="*/ 5017517 h 5020282"/>
              <a:gd name="connsiteX3" fmla="*/ 4073220 w 6110988"/>
              <a:gd name="connsiteY3" fmla="*/ 2807717 h 5020282"/>
              <a:gd name="connsiteX4" fmla="*/ 6105220 w 6110988"/>
              <a:gd name="connsiteY4" fmla="*/ 407417 h 5020282"/>
              <a:gd name="connsiteX0" fmla="*/ 6105220 w 6202902"/>
              <a:gd name="connsiteY0" fmla="*/ 407417 h 5020282"/>
              <a:gd name="connsiteX1" fmla="*/ 4517720 w 6202902"/>
              <a:gd name="connsiteY1" fmla="*/ 470917 h 5020282"/>
              <a:gd name="connsiteX2" fmla="*/ 9220 w 6202902"/>
              <a:gd name="connsiteY2" fmla="*/ 5017517 h 5020282"/>
              <a:gd name="connsiteX3" fmla="*/ 4073220 w 6202902"/>
              <a:gd name="connsiteY3" fmla="*/ 2807717 h 5020282"/>
              <a:gd name="connsiteX4" fmla="*/ 6105220 w 6202902"/>
              <a:gd name="connsiteY4" fmla="*/ 407417 h 5020282"/>
              <a:gd name="connsiteX0" fmla="*/ 6108950 w 6116689"/>
              <a:gd name="connsiteY0" fmla="*/ 8905 h 4621770"/>
              <a:gd name="connsiteX1" fmla="*/ 3403850 w 6116689"/>
              <a:gd name="connsiteY1" fmla="*/ 1710705 h 4621770"/>
              <a:gd name="connsiteX2" fmla="*/ 12950 w 6116689"/>
              <a:gd name="connsiteY2" fmla="*/ 4619005 h 4621770"/>
              <a:gd name="connsiteX3" fmla="*/ 4076950 w 6116689"/>
              <a:gd name="connsiteY3" fmla="*/ 2409205 h 4621770"/>
              <a:gd name="connsiteX4" fmla="*/ 6108950 w 6116689"/>
              <a:gd name="connsiteY4" fmla="*/ 8905 h 4621770"/>
              <a:gd name="connsiteX0" fmla="*/ 6096000 w 6103739"/>
              <a:gd name="connsiteY0" fmla="*/ 8905 h 4621770"/>
              <a:gd name="connsiteX1" fmla="*/ 3390900 w 6103739"/>
              <a:gd name="connsiteY1" fmla="*/ 1710705 h 4621770"/>
              <a:gd name="connsiteX2" fmla="*/ 0 w 6103739"/>
              <a:gd name="connsiteY2" fmla="*/ 4619005 h 4621770"/>
              <a:gd name="connsiteX3" fmla="*/ 4064000 w 6103739"/>
              <a:gd name="connsiteY3" fmla="*/ 2409205 h 4621770"/>
              <a:gd name="connsiteX4" fmla="*/ 6096000 w 6103739"/>
              <a:gd name="connsiteY4" fmla="*/ 8905 h 4621770"/>
              <a:gd name="connsiteX0" fmla="*/ 6096000 w 6103739"/>
              <a:gd name="connsiteY0" fmla="*/ 31804 h 4644669"/>
              <a:gd name="connsiteX1" fmla="*/ 4229100 w 6103739"/>
              <a:gd name="connsiteY1" fmla="*/ 1098603 h 4644669"/>
              <a:gd name="connsiteX2" fmla="*/ 3390900 w 6103739"/>
              <a:gd name="connsiteY2" fmla="*/ 1733604 h 4644669"/>
              <a:gd name="connsiteX3" fmla="*/ 0 w 6103739"/>
              <a:gd name="connsiteY3" fmla="*/ 4641904 h 4644669"/>
              <a:gd name="connsiteX4" fmla="*/ 4064000 w 6103739"/>
              <a:gd name="connsiteY4" fmla="*/ 2432104 h 4644669"/>
              <a:gd name="connsiteX5" fmla="*/ 6096000 w 6103739"/>
              <a:gd name="connsiteY5" fmla="*/ 31804 h 4644669"/>
              <a:gd name="connsiteX0" fmla="*/ 6096000 w 6112016"/>
              <a:gd name="connsiteY0" fmla="*/ 285030 h 4897895"/>
              <a:gd name="connsiteX1" fmla="*/ 4927600 w 6112016"/>
              <a:gd name="connsiteY1" fmla="*/ 234229 h 4897895"/>
              <a:gd name="connsiteX2" fmla="*/ 3390900 w 6112016"/>
              <a:gd name="connsiteY2" fmla="*/ 1986830 h 4897895"/>
              <a:gd name="connsiteX3" fmla="*/ 0 w 6112016"/>
              <a:gd name="connsiteY3" fmla="*/ 4895130 h 4897895"/>
              <a:gd name="connsiteX4" fmla="*/ 4064000 w 6112016"/>
              <a:gd name="connsiteY4" fmla="*/ 2685330 h 4897895"/>
              <a:gd name="connsiteX5" fmla="*/ 6096000 w 6112016"/>
              <a:gd name="connsiteY5" fmla="*/ 285030 h 4897895"/>
              <a:gd name="connsiteX0" fmla="*/ 6096000 w 6112643"/>
              <a:gd name="connsiteY0" fmla="*/ 149658 h 4762523"/>
              <a:gd name="connsiteX1" fmla="*/ 4927600 w 6112643"/>
              <a:gd name="connsiteY1" fmla="*/ 98857 h 4762523"/>
              <a:gd name="connsiteX2" fmla="*/ 3390900 w 6112643"/>
              <a:gd name="connsiteY2" fmla="*/ 1851458 h 4762523"/>
              <a:gd name="connsiteX3" fmla="*/ 0 w 6112643"/>
              <a:gd name="connsiteY3" fmla="*/ 4759758 h 4762523"/>
              <a:gd name="connsiteX4" fmla="*/ 4064000 w 6112643"/>
              <a:gd name="connsiteY4" fmla="*/ 2549958 h 4762523"/>
              <a:gd name="connsiteX5" fmla="*/ 6096000 w 6112643"/>
              <a:gd name="connsiteY5" fmla="*/ 149658 h 4762523"/>
              <a:gd name="connsiteX0" fmla="*/ 6096000 w 6096986"/>
              <a:gd name="connsiteY0" fmla="*/ 368301 h 4981166"/>
              <a:gd name="connsiteX1" fmla="*/ 4318000 w 6096986"/>
              <a:gd name="connsiteY1" fmla="*/ 0 h 4981166"/>
              <a:gd name="connsiteX2" fmla="*/ 3390900 w 6096986"/>
              <a:gd name="connsiteY2" fmla="*/ 2070101 h 4981166"/>
              <a:gd name="connsiteX3" fmla="*/ 0 w 6096986"/>
              <a:gd name="connsiteY3" fmla="*/ 4978401 h 4981166"/>
              <a:gd name="connsiteX4" fmla="*/ 4064000 w 6096986"/>
              <a:gd name="connsiteY4" fmla="*/ 2768601 h 4981166"/>
              <a:gd name="connsiteX5" fmla="*/ 6096000 w 6096986"/>
              <a:gd name="connsiteY5" fmla="*/ 368301 h 4981166"/>
              <a:gd name="connsiteX0" fmla="*/ 5384800 w 5386855"/>
              <a:gd name="connsiteY0" fmla="*/ 939801 h 4981010"/>
              <a:gd name="connsiteX1" fmla="*/ 4318000 w 5386855"/>
              <a:gd name="connsiteY1" fmla="*/ 0 h 4981010"/>
              <a:gd name="connsiteX2" fmla="*/ 3390900 w 5386855"/>
              <a:gd name="connsiteY2" fmla="*/ 2070101 h 4981010"/>
              <a:gd name="connsiteX3" fmla="*/ 0 w 5386855"/>
              <a:gd name="connsiteY3" fmla="*/ 4978401 h 4981010"/>
              <a:gd name="connsiteX4" fmla="*/ 4064000 w 5386855"/>
              <a:gd name="connsiteY4" fmla="*/ 2768601 h 4981010"/>
              <a:gd name="connsiteX5" fmla="*/ 5384800 w 5386855"/>
              <a:gd name="connsiteY5" fmla="*/ 939801 h 4981010"/>
              <a:gd name="connsiteX0" fmla="*/ 5384800 w 5482319"/>
              <a:gd name="connsiteY0" fmla="*/ 939801 h 4981010"/>
              <a:gd name="connsiteX1" fmla="*/ 4318000 w 5482319"/>
              <a:gd name="connsiteY1" fmla="*/ 0 h 4981010"/>
              <a:gd name="connsiteX2" fmla="*/ 3390900 w 5482319"/>
              <a:gd name="connsiteY2" fmla="*/ 2070101 h 4981010"/>
              <a:gd name="connsiteX3" fmla="*/ 0 w 5482319"/>
              <a:gd name="connsiteY3" fmla="*/ 4978401 h 4981010"/>
              <a:gd name="connsiteX4" fmla="*/ 4064000 w 5482319"/>
              <a:gd name="connsiteY4" fmla="*/ 2768601 h 4981010"/>
              <a:gd name="connsiteX5" fmla="*/ 5384800 w 5482319"/>
              <a:gd name="connsiteY5" fmla="*/ 939801 h 4981010"/>
              <a:gd name="connsiteX0" fmla="*/ 5384800 w 5429510"/>
              <a:gd name="connsiteY0" fmla="*/ 939801 h 4981010"/>
              <a:gd name="connsiteX1" fmla="*/ 4318000 w 5429510"/>
              <a:gd name="connsiteY1" fmla="*/ 0 h 4981010"/>
              <a:gd name="connsiteX2" fmla="*/ 3390900 w 5429510"/>
              <a:gd name="connsiteY2" fmla="*/ 2070101 h 4981010"/>
              <a:gd name="connsiteX3" fmla="*/ 0 w 5429510"/>
              <a:gd name="connsiteY3" fmla="*/ 4978401 h 4981010"/>
              <a:gd name="connsiteX4" fmla="*/ 4064000 w 5429510"/>
              <a:gd name="connsiteY4" fmla="*/ 2768601 h 4981010"/>
              <a:gd name="connsiteX5" fmla="*/ 5384800 w 5429510"/>
              <a:gd name="connsiteY5" fmla="*/ 939801 h 4981010"/>
              <a:gd name="connsiteX0" fmla="*/ 5384800 w 5396424"/>
              <a:gd name="connsiteY0" fmla="*/ 939801 h 4981010"/>
              <a:gd name="connsiteX1" fmla="*/ 4318000 w 5396424"/>
              <a:gd name="connsiteY1" fmla="*/ 0 h 4981010"/>
              <a:gd name="connsiteX2" fmla="*/ 3390900 w 5396424"/>
              <a:gd name="connsiteY2" fmla="*/ 2070101 h 4981010"/>
              <a:gd name="connsiteX3" fmla="*/ 0 w 5396424"/>
              <a:gd name="connsiteY3" fmla="*/ 4978401 h 4981010"/>
              <a:gd name="connsiteX4" fmla="*/ 4064000 w 5396424"/>
              <a:gd name="connsiteY4" fmla="*/ 2768601 h 4981010"/>
              <a:gd name="connsiteX5" fmla="*/ 5384800 w 5396424"/>
              <a:gd name="connsiteY5" fmla="*/ 939801 h 4981010"/>
              <a:gd name="connsiteX0" fmla="*/ 5435600 w 5446497"/>
              <a:gd name="connsiteY0" fmla="*/ 317501 h 4981180"/>
              <a:gd name="connsiteX1" fmla="*/ 4318000 w 5446497"/>
              <a:gd name="connsiteY1" fmla="*/ 0 h 4981180"/>
              <a:gd name="connsiteX2" fmla="*/ 3390900 w 5446497"/>
              <a:gd name="connsiteY2" fmla="*/ 2070101 h 4981180"/>
              <a:gd name="connsiteX3" fmla="*/ 0 w 5446497"/>
              <a:gd name="connsiteY3" fmla="*/ 4978401 h 4981180"/>
              <a:gd name="connsiteX4" fmla="*/ 4064000 w 5446497"/>
              <a:gd name="connsiteY4" fmla="*/ 2768601 h 4981180"/>
              <a:gd name="connsiteX5" fmla="*/ 5435600 w 5446497"/>
              <a:gd name="connsiteY5" fmla="*/ 317501 h 4981180"/>
              <a:gd name="connsiteX0" fmla="*/ 5486400 w 5496652"/>
              <a:gd name="connsiteY0" fmla="*/ 342901 h 4981173"/>
              <a:gd name="connsiteX1" fmla="*/ 4318000 w 5496652"/>
              <a:gd name="connsiteY1" fmla="*/ 0 h 4981173"/>
              <a:gd name="connsiteX2" fmla="*/ 3390900 w 5496652"/>
              <a:gd name="connsiteY2" fmla="*/ 2070101 h 4981173"/>
              <a:gd name="connsiteX3" fmla="*/ 0 w 5496652"/>
              <a:gd name="connsiteY3" fmla="*/ 4978401 h 4981173"/>
              <a:gd name="connsiteX4" fmla="*/ 4064000 w 5496652"/>
              <a:gd name="connsiteY4" fmla="*/ 2768601 h 4981173"/>
              <a:gd name="connsiteX5" fmla="*/ 5486400 w 5496652"/>
              <a:gd name="connsiteY5" fmla="*/ 342901 h 4981173"/>
              <a:gd name="connsiteX0" fmla="*/ 5486400 w 5508390"/>
              <a:gd name="connsiteY0" fmla="*/ 342901 h 4981173"/>
              <a:gd name="connsiteX1" fmla="*/ 4318000 w 5508390"/>
              <a:gd name="connsiteY1" fmla="*/ 0 h 4981173"/>
              <a:gd name="connsiteX2" fmla="*/ 3390900 w 5508390"/>
              <a:gd name="connsiteY2" fmla="*/ 2070101 h 4981173"/>
              <a:gd name="connsiteX3" fmla="*/ 0 w 5508390"/>
              <a:gd name="connsiteY3" fmla="*/ 4978401 h 4981173"/>
              <a:gd name="connsiteX4" fmla="*/ 4064000 w 5508390"/>
              <a:gd name="connsiteY4" fmla="*/ 2768601 h 4981173"/>
              <a:gd name="connsiteX5" fmla="*/ 5486400 w 5508390"/>
              <a:gd name="connsiteY5" fmla="*/ 342901 h 4981173"/>
              <a:gd name="connsiteX0" fmla="*/ 5486400 w 5530865"/>
              <a:gd name="connsiteY0" fmla="*/ 342901 h 4981173"/>
              <a:gd name="connsiteX1" fmla="*/ 4318000 w 5530865"/>
              <a:gd name="connsiteY1" fmla="*/ 0 h 4981173"/>
              <a:gd name="connsiteX2" fmla="*/ 3390900 w 5530865"/>
              <a:gd name="connsiteY2" fmla="*/ 20701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530865"/>
              <a:gd name="connsiteY0" fmla="*/ 342901 h 4981173"/>
              <a:gd name="connsiteX1" fmla="*/ 4318000 w 5530865"/>
              <a:gd name="connsiteY1" fmla="*/ 0 h 4981173"/>
              <a:gd name="connsiteX2" fmla="*/ 3136900 w 5530865"/>
              <a:gd name="connsiteY2" fmla="*/ 22606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530865"/>
              <a:gd name="connsiteY0" fmla="*/ 342901 h 4981173"/>
              <a:gd name="connsiteX1" fmla="*/ 4318000 w 5530865"/>
              <a:gd name="connsiteY1" fmla="*/ 0 h 4981173"/>
              <a:gd name="connsiteX2" fmla="*/ 3136900 w 5530865"/>
              <a:gd name="connsiteY2" fmla="*/ 2260601 h 4981173"/>
              <a:gd name="connsiteX3" fmla="*/ 0 w 5530865"/>
              <a:gd name="connsiteY3" fmla="*/ 4978401 h 4981173"/>
              <a:gd name="connsiteX4" fmla="*/ 4064000 w 5530865"/>
              <a:gd name="connsiteY4" fmla="*/ 2768601 h 4981173"/>
              <a:gd name="connsiteX5" fmla="*/ 5486400 w 5530865"/>
              <a:gd name="connsiteY5" fmla="*/ 342901 h 4981173"/>
              <a:gd name="connsiteX0" fmla="*/ 5486400 w 5498252"/>
              <a:gd name="connsiteY0" fmla="*/ 342901 h 4981173"/>
              <a:gd name="connsiteX1" fmla="*/ 4318000 w 5498252"/>
              <a:gd name="connsiteY1" fmla="*/ 0 h 4981173"/>
              <a:gd name="connsiteX2" fmla="*/ 3136900 w 5498252"/>
              <a:gd name="connsiteY2" fmla="*/ 2260601 h 4981173"/>
              <a:gd name="connsiteX3" fmla="*/ 0 w 5498252"/>
              <a:gd name="connsiteY3" fmla="*/ 4978401 h 4981173"/>
              <a:gd name="connsiteX4" fmla="*/ 4064000 w 5498252"/>
              <a:gd name="connsiteY4" fmla="*/ 2768601 h 4981173"/>
              <a:gd name="connsiteX5" fmla="*/ 5486400 w 5498252"/>
              <a:gd name="connsiteY5" fmla="*/ 342901 h 4981173"/>
              <a:gd name="connsiteX0" fmla="*/ 5486400 w 5486502"/>
              <a:gd name="connsiteY0" fmla="*/ 342901 h 4981173"/>
              <a:gd name="connsiteX1" fmla="*/ 4318000 w 5486502"/>
              <a:gd name="connsiteY1" fmla="*/ 0 h 4981173"/>
              <a:gd name="connsiteX2" fmla="*/ 3136900 w 5486502"/>
              <a:gd name="connsiteY2" fmla="*/ 2260601 h 4981173"/>
              <a:gd name="connsiteX3" fmla="*/ 0 w 5486502"/>
              <a:gd name="connsiteY3" fmla="*/ 4978401 h 4981173"/>
              <a:gd name="connsiteX4" fmla="*/ 4064000 w 5486502"/>
              <a:gd name="connsiteY4" fmla="*/ 2768601 h 4981173"/>
              <a:gd name="connsiteX5" fmla="*/ 5486400 w 5486502"/>
              <a:gd name="connsiteY5" fmla="*/ 342901 h 4981173"/>
              <a:gd name="connsiteX0" fmla="*/ 5486400 w 5584179"/>
              <a:gd name="connsiteY0" fmla="*/ 342901 h 4981173"/>
              <a:gd name="connsiteX1" fmla="*/ 4318000 w 5584179"/>
              <a:gd name="connsiteY1" fmla="*/ 0 h 4981173"/>
              <a:gd name="connsiteX2" fmla="*/ 3136900 w 5584179"/>
              <a:gd name="connsiteY2" fmla="*/ 2260601 h 4981173"/>
              <a:gd name="connsiteX3" fmla="*/ 0 w 5584179"/>
              <a:gd name="connsiteY3" fmla="*/ 4978401 h 4981173"/>
              <a:gd name="connsiteX4" fmla="*/ 4064000 w 5584179"/>
              <a:gd name="connsiteY4" fmla="*/ 2768601 h 4981173"/>
              <a:gd name="connsiteX5" fmla="*/ 5486400 w 5584179"/>
              <a:gd name="connsiteY5" fmla="*/ 342901 h 4981173"/>
              <a:gd name="connsiteX0" fmla="*/ 5486400 w 5523640"/>
              <a:gd name="connsiteY0" fmla="*/ 342901 h 4981173"/>
              <a:gd name="connsiteX1" fmla="*/ 4318000 w 5523640"/>
              <a:gd name="connsiteY1" fmla="*/ 0 h 4981173"/>
              <a:gd name="connsiteX2" fmla="*/ 3136900 w 5523640"/>
              <a:gd name="connsiteY2" fmla="*/ 2260601 h 4981173"/>
              <a:gd name="connsiteX3" fmla="*/ 0 w 5523640"/>
              <a:gd name="connsiteY3" fmla="*/ 4978401 h 4981173"/>
              <a:gd name="connsiteX4" fmla="*/ 4064000 w 5523640"/>
              <a:gd name="connsiteY4" fmla="*/ 2768601 h 4981173"/>
              <a:gd name="connsiteX5" fmla="*/ 5486400 w 5523640"/>
              <a:gd name="connsiteY5" fmla="*/ 342901 h 4981173"/>
              <a:gd name="connsiteX0" fmla="*/ 5486400 w 5534600"/>
              <a:gd name="connsiteY0" fmla="*/ 342901 h 4981173"/>
              <a:gd name="connsiteX1" fmla="*/ 4318000 w 5534600"/>
              <a:gd name="connsiteY1" fmla="*/ 0 h 4981173"/>
              <a:gd name="connsiteX2" fmla="*/ 3136900 w 5534600"/>
              <a:gd name="connsiteY2" fmla="*/ 2260601 h 4981173"/>
              <a:gd name="connsiteX3" fmla="*/ 0 w 5534600"/>
              <a:gd name="connsiteY3" fmla="*/ 4978401 h 4981173"/>
              <a:gd name="connsiteX4" fmla="*/ 4064000 w 5534600"/>
              <a:gd name="connsiteY4" fmla="*/ 2768601 h 4981173"/>
              <a:gd name="connsiteX5" fmla="*/ 5486400 w 5534600"/>
              <a:gd name="connsiteY5" fmla="*/ 342901 h 4981173"/>
              <a:gd name="connsiteX0" fmla="*/ 5486400 w 5492302"/>
              <a:gd name="connsiteY0" fmla="*/ 342901 h 4981173"/>
              <a:gd name="connsiteX1" fmla="*/ 4318000 w 5492302"/>
              <a:gd name="connsiteY1" fmla="*/ 0 h 4981173"/>
              <a:gd name="connsiteX2" fmla="*/ 3136900 w 5492302"/>
              <a:gd name="connsiteY2" fmla="*/ 2260601 h 4981173"/>
              <a:gd name="connsiteX3" fmla="*/ 0 w 5492302"/>
              <a:gd name="connsiteY3" fmla="*/ 4978401 h 4981173"/>
              <a:gd name="connsiteX4" fmla="*/ 4064000 w 5492302"/>
              <a:gd name="connsiteY4" fmla="*/ 2768601 h 4981173"/>
              <a:gd name="connsiteX5" fmla="*/ 5486400 w 5492302"/>
              <a:gd name="connsiteY5" fmla="*/ 342901 h 4981173"/>
              <a:gd name="connsiteX0" fmla="*/ 5486400 w 5486703"/>
              <a:gd name="connsiteY0" fmla="*/ 342901 h 4981173"/>
              <a:gd name="connsiteX1" fmla="*/ 4318000 w 5486703"/>
              <a:gd name="connsiteY1" fmla="*/ 0 h 4981173"/>
              <a:gd name="connsiteX2" fmla="*/ 3136900 w 5486703"/>
              <a:gd name="connsiteY2" fmla="*/ 2260601 h 4981173"/>
              <a:gd name="connsiteX3" fmla="*/ 0 w 5486703"/>
              <a:gd name="connsiteY3" fmla="*/ 4978401 h 4981173"/>
              <a:gd name="connsiteX4" fmla="*/ 4064000 w 5486703"/>
              <a:gd name="connsiteY4" fmla="*/ 2768601 h 4981173"/>
              <a:gd name="connsiteX5" fmla="*/ 5486400 w 5486703"/>
              <a:gd name="connsiteY5" fmla="*/ 342901 h 4981173"/>
              <a:gd name="connsiteX0" fmla="*/ 5486400 w 5486703"/>
              <a:gd name="connsiteY0" fmla="*/ 342901 h 4981173"/>
              <a:gd name="connsiteX1" fmla="*/ 4318000 w 5486703"/>
              <a:gd name="connsiteY1" fmla="*/ 0 h 4981173"/>
              <a:gd name="connsiteX2" fmla="*/ 3136900 w 5486703"/>
              <a:gd name="connsiteY2" fmla="*/ 2260601 h 4981173"/>
              <a:gd name="connsiteX3" fmla="*/ 0 w 5486703"/>
              <a:gd name="connsiteY3" fmla="*/ 4978401 h 4981173"/>
              <a:gd name="connsiteX4" fmla="*/ 4064000 w 5486703"/>
              <a:gd name="connsiteY4" fmla="*/ 2768601 h 4981173"/>
              <a:gd name="connsiteX5" fmla="*/ 5486400 w 5486703"/>
              <a:gd name="connsiteY5" fmla="*/ 342901 h 4981173"/>
              <a:gd name="connsiteX0" fmla="*/ 5486400 w 5507925"/>
              <a:gd name="connsiteY0" fmla="*/ 342901 h 4982174"/>
              <a:gd name="connsiteX1" fmla="*/ 4318000 w 5507925"/>
              <a:gd name="connsiteY1" fmla="*/ 0 h 4982174"/>
              <a:gd name="connsiteX2" fmla="*/ 3136900 w 5507925"/>
              <a:gd name="connsiteY2" fmla="*/ 2260601 h 4982174"/>
              <a:gd name="connsiteX3" fmla="*/ 0 w 5507925"/>
              <a:gd name="connsiteY3" fmla="*/ 4978401 h 4982174"/>
              <a:gd name="connsiteX4" fmla="*/ 3314700 w 5507925"/>
              <a:gd name="connsiteY4" fmla="*/ 3187701 h 4982174"/>
              <a:gd name="connsiteX5" fmla="*/ 5486400 w 5507925"/>
              <a:gd name="connsiteY5" fmla="*/ 342901 h 4982174"/>
              <a:gd name="connsiteX0" fmla="*/ 5486400 w 5511936"/>
              <a:gd name="connsiteY0" fmla="*/ 342901 h 4982174"/>
              <a:gd name="connsiteX1" fmla="*/ 4318000 w 5511936"/>
              <a:gd name="connsiteY1" fmla="*/ 0 h 4982174"/>
              <a:gd name="connsiteX2" fmla="*/ 3136900 w 5511936"/>
              <a:gd name="connsiteY2" fmla="*/ 2260601 h 4982174"/>
              <a:gd name="connsiteX3" fmla="*/ 0 w 5511936"/>
              <a:gd name="connsiteY3" fmla="*/ 4978401 h 4982174"/>
              <a:gd name="connsiteX4" fmla="*/ 3314700 w 5511936"/>
              <a:gd name="connsiteY4" fmla="*/ 3187701 h 4982174"/>
              <a:gd name="connsiteX5" fmla="*/ 5486400 w 5511936"/>
              <a:gd name="connsiteY5" fmla="*/ 342901 h 4982174"/>
              <a:gd name="connsiteX0" fmla="*/ 5486400 w 5486465"/>
              <a:gd name="connsiteY0" fmla="*/ 342901 h 4982174"/>
              <a:gd name="connsiteX1" fmla="*/ 4318000 w 5486465"/>
              <a:gd name="connsiteY1" fmla="*/ 0 h 4982174"/>
              <a:gd name="connsiteX2" fmla="*/ 3136900 w 5486465"/>
              <a:gd name="connsiteY2" fmla="*/ 2260601 h 4982174"/>
              <a:gd name="connsiteX3" fmla="*/ 0 w 5486465"/>
              <a:gd name="connsiteY3" fmla="*/ 4978401 h 4982174"/>
              <a:gd name="connsiteX4" fmla="*/ 3314700 w 5486465"/>
              <a:gd name="connsiteY4" fmla="*/ 3187701 h 4982174"/>
              <a:gd name="connsiteX5" fmla="*/ 5486400 w 5486465"/>
              <a:gd name="connsiteY5" fmla="*/ 342901 h 4982174"/>
              <a:gd name="connsiteX0" fmla="*/ 5486400 w 5486465"/>
              <a:gd name="connsiteY0" fmla="*/ 342901 h 4978401"/>
              <a:gd name="connsiteX1" fmla="*/ 4318000 w 5486465"/>
              <a:gd name="connsiteY1" fmla="*/ 0 h 4978401"/>
              <a:gd name="connsiteX2" fmla="*/ 3136900 w 5486465"/>
              <a:gd name="connsiteY2" fmla="*/ 2260601 h 4978401"/>
              <a:gd name="connsiteX3" fmla="*/ 0 w 5486465"/>
              <a:gd name="connsiteY3" fmla="*/ 4978401 h 4978401"/>
              <a:gd name="connsiteX4" fmla="*/ 3314700 w 5486465"/>
              <a:gd name="connsiteY4" fmla="*/ 3187701 h 4978401"/>
              <a:gd name="connsiteX5" fmla="*/ 5486400 w 5486465"/>
              <a:gd name="connsiteY5" fmla="*/ 342901 h 4978401"/>
              <a:gd name="connsiteX0" fmla="*/ 6019800 w 6019870"/>
              <a:gd name="connsiteY0" fmla="*/ 342901 h 4965701"/>
              <a:gd name="connsiteX1" fmla="*/ 4851400 w 6019870"/>
              <a:gd name="connsiteY1" fmla="*/ 0 h 4965701"/>
              <a:gd name="connsiteX2" fmla="*/ 3670300 w 6019870"/>
              <a:gd name="connsiteY2" fmla="*/ 2260601 h 4965701"/>
              <a:gd name="connsiteX3" fmla="*/ 0 w 6019870"/>
              <a:gd name="connsiteY3" fmla="*/ 4965701 h 4965701"/>
              <a:gd name="connsiteX4" fmla="*/ 3848100 w 6019870"/>
              <a:gd name="connsiteY4" fmla="*/ 3187701 h 4965701"/>
              <a:gd name="connsiteX5" fmla="*/ 6019800 w 6019870"/>
              <a:gd name="connsiteY5" fmla="*/ 342901 h 4965701"/>
              <a:gd name="connsiteX0" fmla="*/ 6019800 w 6019870"/>
              <a:gd name="connsiteY0" fmla="*/ 342901 h 4965701"/>
              <a:gd name="connsiteX1" fmla="*/ 4851400 w 6019870"/>
              <a:gd name="connsiteY1" fmla="*/ 0 h 4965701"/>
              <a:gd name="connsiteX2" fmla="*/ 3390900 w 6019870"/>
              <a:gd name="connsiteY2" fmla="*/ 2552701 h 4965701"/>
              <a:gd name="connsiteX3" fmla="*/ 0 w 6019870"/>
              <a:gd name="connsiteY3" fmla="*/ 4965701 h 4965701"/>
              <a:gd name="connsiteX4" fmla="*/ 3848100 w 6019870"/>
              <a:gd name="connsiteY4" fmla="*/ 3187701 h 4965701"/>
              <a:gd name="connsiteX5" fmla="*/ 6019800 w 6019870"/>
              <a:gd name="connsiteY5" fmla="*/ 342901 h 4965701"/>
              <a:gd name="connsiteX0" fmla="*/ 6019800 w 6019869"/>
              <a:gd name="connsiteY0" fmla="*/ 342901 h 4965701"/>
              <a:gd name="connsiteX1" fmla="*/ 4851400 w 6019869"/>
              <a:gd name="connsiteY1" fmla="*/ 0 h 4965701"/>
              <a:gd name="connsiteX2" fmla="*/ 3390900 w 6019869"/>
              <a:gd name="connsiteY2" fmla="*/ 2552701 h 4965701"/>
              <a:gd name="connsiteX3" fmla="*/ 0 w 6019869"/>
              <a:gd name="connsiteY3" fmla="*/ 4965701 h 4965701"/>
              <a:gd name="connsiteX4" fmla="*/ 3848100 w 6019869"/>
              <a:gd name="connsiteY4" fmla="*/ 3187701 h 4965701"/>
              <a:gd name="connsiteX5" fmla="*/ 6019800 w 6019869"/>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19800 w 6044650"/>
              <a:gd name="connsiteY0" fmla="*/ 342901 h 4965701"/>
              <a:gd name="connsiteX1" fmla="*/ 4851400 w 6044650"/>
              <a:gd name="connsiteY1" fmla="*/ 0 h 4965701"/>
              <a:gd name="connsiteX2" fmla="*/ 3390900 w 6044650"/>
              <a:gd name="connsiteY2" fmla="*/ 2552701 h 4965701"/>
              <a:gd name="connsiteX3" fmla="*/ 0 w 6044650"/>
              <a:gd name="connsiteY3" fmla="*/ 4965701 h 4965701"/>
              <a:gd name="connsiteX4" fmla="*/ 3759200 w 6044650"/>
              <a:gd name="connsiteY4" fmla="*/ 2946401 h 4965701"/>
              <a:gd name="connsiteX5" fmla="*/ 6019800 w 6044650"/>
              <a:gd name="connsiteY5" fmla="*/ 342901 h 4965701"/>
              <a:gd name="connsiteX0" fmla="*/ 6065900 w 6090750"/>
              <a:gd name="connsiteY0" fmla="*/ 342901 h 4983244"/>
              <a:gd name="connsiteX1" fmla="*/ 4897500 w 6090750"/>
              <a:gd name="connsiteY1" fmla="*/ 0 h 4983244"/>
              <a:gd name="connsiteX2" fmla="*/ 3437000 w 6090750"/>
              <a:gd name="connsiteY2" fmla="*/ 2552701 h 4983244"/>
              <a:gd name="connsiteX3" fmla="*/ 1819956 w 6090750"/>
              <a:gd name="connsiteY3" fmla="*/ 3852391 h 4983244"/>
              <a:gd name="connsiteX4" fmla="*/ 46100 w 6090750"/>
              <a:gd name="connsiteY4" fmla="*/ 4965701 h 4983244"/>
              <a:gd name="connsiteX5" fmla="*/ 3805300 w 6090750"/>
              <a:gd name="connsiteY5" fmla="*/ 2946401 h 4983244"/>
              <a:gd name="connsiteX6" fmla="*/ 6065900 w 6090750"/>
              <a:gd name="connsiteY6" fmla="*/ 342901 h 4983244"/>
              <a:gd name="connsiteX0" fmla="*/ 6067931 w 6092781"/>
              <a:gd name="connsiteY0" fmla="*/ 342901 h 4986754"/>
              <a:gd name="connsiteX1" fmla="*/ 4899531 w 6092781"/>
              <a:gd name="connsiteY1" fmla="*/ 0 h 4986754"/>
              <a:gd name="connsiteX2" fmla="*/ 3439031 w 6092781"/>
              <a:gd name="connsiteY2" fmla="*/ 2552701 h 4986754"/>
              <a:gd name="connsiteX3" fmla="*/ 1745787 w 6092781"/>
              <a:gd name="connsiteY3" fmla="*/ 4017491 h 4986754"/>
              <a:gd name="connsiteX4" fmla="*/ 48131 w 6092781"/>
              <a:gd name="connsiteY4" fmla="*/ 4965701 h 4986754"/>
              <a:gd name="connsiteX5" fmla="*/ 3807331 w 6092781"/>
              <a:gd name="connsiteY5" fmla="*/ 2946401 h 4986754"/>
              <a:gd name="connsiteX6" fmla="*/ 6067931 w 6092781"/>
              <a:gd name="connsiteY6" fmla="*/ 342901 h 4986754"/>
              <a:gd name="connsiteX0" fmla="*/ 6067931 w 6092781"/>
              <a:gd name="connsiteY0" fmla="*/ 342901 h 4986754"/>
              <a:gd name="connsiteX1" fmla="*/ 4899531 w 6092781"/>
              <a:gd name="connsiteY1" fmla="*/ 0 h 4986754"/>
              <a:gd name="connsiteX2" fmla="*/ 3439031 w 6092781"/>
              <a:gd name="connsiteY2" fmla="*/ 2552701 h 4986754"/>
              <a:gd name="connsiteX3" fmla="*/ 1745787 w 6092781"/>
              <a:gd name="connsiteY3" fmla="*/ 4017491 h 4986754"/>
              <a:gd name="connsiteX4" fmla="*/ 48131 w 6092781"/>
              <a:gd name="connsiteY4" fmla="*/ 4965701 h 4986754"/>
              <a:gd name="connsiteX5" fmla="*/ 3807331 w 6092781"/>
              <a:gd name="connsiteY5" fmla="*/ 2946401 h 4986754"/>
              <a:gd name="connsiteX6" fmla="*/ 6067931 w 6092781"/>
              <a:gd name="connsiteY6" fmla="*/ 342901 h 4986754"/>
              <a:gd name="connsiteX0" fmla="*/ 6067931 w 6068234"/>
              <a:gd name="connsiteY0" fmla="*/ 342901 h 4986754"/>
              <a:gd name="connsiteX1" fmla="*/ 4899531 w 6068234"/>
              <a:gd name="connsiteY1" fmla="*/ 0 h 4986754"/>
              <a:gd name="connsiteX2" fmla="*/ 3439031 w 6068234"/>
              <a:gd name="connsiteY2" fmla="*/ 2552701 h 4986754"/>
              <a:gd name="connsiteX3" fmla="*/ 1745787 w 6068234"/>
              <a:gd name="connsiteY3" fmla="*/ 4017491 h 4986754"/>
              <a:gd name="connsiteX4" fmla="*/ 48131 w 6068234"/>
              <a:gd name="connsiteY4" fmla="*/ 4965701 h 4986754"/>
              <a:gd name="connsiteX5" fmla="*/ 3807331 w 6068234"/>
              <a:gd name="connsiteY5" fmla="*/ 2946401 h 4986754"/>
              <a:gd name="connsiteX6" fmla="*/ 6067931 w 6068234"/>
              <a:gd name="connsiteY6" fmla="*/ 342901 h 4986754"/>
              <a:gd name="connsiteX0" fmla="*/ 6067931 w 6068234"/>
              <a:gd name="connsiteY0" fmla="*/ 342901 h 4986754"/>
              <a:gd name="connsiteX1" fmla="*/ 4899531 w 6068234"/>
              <a:gd name="connsiteY1" fmla="*/ 0 h 4986754"/>
              <a:gd name="connsiteX2" fmla="*/ 3439031 w 6068234"/>
              <a:gd name="connsiteY2" fmla="*/ 2552701 h 4986754"/>
              <a:gd name="connsiteX3" fmla="*/ 1745787 w 6068234"/>
              <a:gd name="connsiteY3" fmla="*/ 4017491 h 4986754"/>
              <a:gd name="connsiteX4" fmla="*/ 48131 w 6068234"/>
              <a:gd name="connsiteY4" fmla="*/ 4965701 h 4986754"/>
              <a:gd name="connsiteX5" fmla="*/ 3807331 w 6068234"/>
              <a:gd name="connsiteY5" fmla="*/ 2946401 h 4986754"/>
              <a:gd name="connsiteX6" fmla="*/ 6067931 w 6068234"/>
              <a:gd name="connsiteY6" fmla="*/ 342901 h 498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234" h="4986754">
                <a:moveTo>
                  <a:pt x="6067931" y="342901"/>
                </a:moveTo>
                <a:cubicBezTo>
                  <a:pt x="6084864" y="296334"/>
                  <a:pt x="5388481" y="160867"/>
                  <a:pt x="4899531" y="0"/>
                </a:cubicBezTo>
                <a:cubicBezTo>
                  <a:pt x="4715381" y="461433"/>
                  <a:pt x="4117055" y="1794219"/>
                  <a:pt x="3439031" y="2552701"/>
                </a:cubicBezTo>
                <a:cubicBezTo>
                  <a:pt x="2761007" y="3311183"/>
                  <a:pt x="2310937" y="3615324"/>
                  <a:pt x="1745787" y="4017491"/>
                </a:cubicBezTo>
                <a:cubicBezTo>
                  <a:pt x="1180637" y="4419658"/>
                  <a:pt x="-282760" y="5116699"/>
                  <a:pt x="48131" y="4965701"/>
                </a:cubicBezTo>
                <a:cubicBezTo>
                  <a:pt x="545548" y="4737101"/>
                  <a:pt x="2524631" y="4199468"/>
                  <a:pt x="3807331" y="2946401"/>
                </a:cubicBezTo>
                <a:cubicBezTo>
                  <a:pt x="5090031" y="1693334"/>
                  <a:pt x="6050998" y="389468"/>
                  <a:pt x="6067931" y="342901"/>
                </a:cubicBezTo>
                <a:close/>
              </a:path>
            </a:pathLst>
          </a:custGeom>
          <a:solidFill>
            <a:srgbClr val="AA9A8C">
              <a:alpha val="49804"/>
            </a:srgb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GB"/>
          </a:p>
        </p:txBody>
      </p:sp>
      <p:sp>
        <p:nvSpPr>
          <p:cNvPr id="9"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74365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Page #2">
    <p:spTree>
      <p:nvGrpSpPr>
        <p:cNvPr id="1" name=""/>
        <p:cNvGrpSpPr/>
        <p:nvPr/>
      </p:nvGrpSpPr>
      <p:grpSpPr>
        <a:xfrm>
          <a:off x="0" y="0"/>
          <a:ext cx="0" cy="0"/>
          <a:chOff x="0" y="0"/>
          <a:chExt cx="0" cy="0"/>
        </a:xfrm>
      </p:grpSpPr>
      <p:pic>
        <p:nvPicPr>
          <p:cNvPr id="12" name="Image 11" descr="logo_titre.jpg"/>
          <p:cNvPicPr>
            <a:picLocks noChangeAspect="1"/>
          </p:cNvPicPr>
          <p:nvPr userDrawn="1"/>
        </p:nvPicPr>
        <p:blipFill>
          <a:blip r:embed="rId2" cstate="print"/>
          <a:stretch>
            <a:fillRect/>
          </a:stretch>
        </p:blipFill>
        <p:spPr>
          <a:xfrm>
            <a:off x="7634931" y="6617013"/>
            <a:ext cx="3053707" cy="945838"/>
          </a:xfrm>
          <a:prstGeom prst="rect">
            <a:avLst/>
          </a:prstGeom>
        </p:spPr>
      </p:pic>
      <p:sp>
        <p:nvSpPr>
          <p:cNvPr id="2" name="Titre 1"/>
          <p:cNvSpPr>
            <a:spLocks noGrp="1"/>
          </p:cNvSpPr>
          <p:nvPr>
            <p:ph type="ctrTitle" hasCustomPrompt="1"/>
          </p:nvPr>
        </p:nvSpPr>
        <p:spPr bwMode="gray">
          <a:xfrm>
            <a:off x="675252" y="829097"/>
            <a:ext cx="9925651" cy="1512549"/>
          </a:xfrm>
          <a:prstGeom prst="rect">
            <a:avLst/>
          </a:prstGeom>
        </p:spPr>
        <p:txBody>
          <a:bodyPr/>
          <a:lstStyle>
            <a:lvl1pPr>
              <a:lnSpc>
                <a:spcPts val="3876"/>
              </a:lnSpc>
              <a:defRPr sz="3900" b="0"/>
            </a:lvl1pPr>
          </a:lstStyle>
          <a:p>
            <a:r>
              <a:rPr lang="en-GB" noProof="0" dirty="0" smtClean="0"/>
              <a:t>Click to ADD TEXT</a:t>
            </a:r>
            <a:endParaRPr lang="en-GB" noProof="0" dirty="0"/>
          </a:p>
        </p:txBody>
      </p:sp>
      <p:sp>
        <p:nvSpPr>
          <p:cNvPr id="4" name="Espace réservé de la date 3"/>
          <p:cNvSpPr>
            <a:spLocks noGrp="1"/>
          </p:cNvSpPr>
          <p:nvPr>
            <p:ph type="dt" sz="half" idx="10"/>
          </p:nvPr>
        </p:nvSpPr>
        <p:spPr bwMode="gray">
          <a:xfrm>
            <a:off x="806450" y="2478332"/>
            <a:ext cx="9500694" cy="294981"/>
          </a:xfrm>
          <a:prstGeom prst="rect">
            <a:avLst/>
          </a:prstGeom>
        </p:spPr>
        <p:txBody>
          <a:bodyPr lIns="0" tIns="0" rIns="0" bIns="0" anchor="t" anchorCtr="0"/>
          <a:lstStyle>
            <a:lvl1pPr>
              <a:defRPr sz="1400" b="1" baseline="0">
                <a:solidFill>
                  <a:srgbClr val="A31D21"/>
                </a:solidFill>
              </a:defRPr>
            </a:lvl1pPr>
          </a:lstStyle>
          <a:p>
            <a:r>
              <a:rPr lang="en-GB" dirty="0" smtClean="0"/>
              <a:t>Date</a:t>
            </a:r>
            <a:endParaRPr lang="en-GB" dirty="0"/>
          </a:p>
        </p:txBody>
      </p:sp>
      <p:sp>
        <p:nvSpPr>
          <p:cNvPr id="11" name="Rectangle 10"/>
          <p:cNvSpPr/>
          <p:nvPr userDrawn="1"/>
        </p:nvSpPr>
        <p:spPr>
          <a:xfrm>
            <a:off x="760603" y="6586072"/>
            <a:ext cx="9540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6570" tIns="48285" rIns="96570" bIns="48285" rtlCol="0" anchor="ctr"/>
          <a:lstStyle/>
          <a:p>
            <a:pPr algn="ctr"/>
            <a:endParaRPr lang="en-US" noProof="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Benefits #1">
    <p:spTree>
      <p:nvGrpSpPr>
        <p:cNvPr id="1" name=""/>
        <p:cNvGrpSpPr/>
        <p:nvPr/>
      </p:nvGrpSpPr>
      <p:grpSpPr>
        <a:xfrm>
          <a:off x="0" y="0"/>
          <a:ext cx="0" cy="0"/>
          <a:chOff x="0" y="0"/>
          <a:chExt cx="0" cy="0"/>
        </a:xfrm>
      </p:grpSpPr>
      <p:sp>
        <p:nvSpPr>
          <p:cNvPr id="6" name="Rectangle 5"/>
          <p:cNvSpPr/>
          <p:nvPr userDrawn="1"/>
        </p:nvSpPr>
        <p:spPr>
          <a:xfrm>
            <a:off x="7931732"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9" name="Rectangle 8"/>
          <p:cNvSpPr/>
          <p:nvPr userDrawn="1"/>
        </p:nvSpPr>
        <p:spPr>
          <a:xfrm>
            <a:off x="5406577"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8" name="Text Placeholder 12"/>
          <p:cNvSpPr>
            <a:spLocks noGrp="1"/>
          </p:cNvSpPr>
          <p:nvPr>
            <p:ph type="body" sz="quarter" idx="29" hasCustomPrompt="1"/>
          </p:nvPr>
        </p:nvSpPr>
        <p:spPr>
          <a:xfrm>
            <a:off x="663800" y="2557290"/>
            <a:ext cx="4536504" cy="1440159"/>
          </a:xfrm>
          <a:prstGeom prst="rect">
            <a:avLst/>
          </a:prstGeom>
        </p:spPr>
        <p:txBody>
          <a:bodyPr vert="horz" lIns="104270" tIns="52134" rIns="104270" bIns="52134"/>
          <a:lstStyle>
            <a:lvl1pPr marL="0" indent="0">
              <a:lnSpc>
                <a:spcPct val="100000"/>
              </a:lnSpc>
              <a:buNone/>
              <a:defRPr sz="2800" baseline="0">
                <a:solidFill>
                  <a:srgbClr val="AA9A8C"/>
                </a:solidFill>
                <a:latin typeface="Arial"/>
                <a:cs typeface="Arial"/>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US" noProof="0" dirty="0" smtClean="0"/>
              <a:t>Click to add text</a:t>
            </a:r>
          </a:p>
        </p:txBody>
      </p:sp>
      <p:sp>
        <p:nvSpPr>
          <p:cNvPr id="39" name="Text Placeholder 2"/>
          <p:cNvSpPr>
            <a:spLocks noGrp="1"/>
          </p:cNvSpPr>
          <p:nvPr>
            <p:ph type="body" sz="quarter" idx="30" hasCustomPrompt="1"/>
          </p:nvPr>
        </p:nvSpPr>
        <p:spPr>
          <a:xfrm>
            <a:off x="663799" y="757089"/>
            <a:ext cx="4557213" cy="1800199"/>
          </a:xfrm>
          <a:prstGeom prst="rect">
            <a:avLst/>
          </a:prstGeom>
        </p:spPr>
        <p:txBody>
          <a:bodyPr vert="horz" lIns="104270" tIns="52134" rIns="104270" bIns="52134"/>
          <a:lstStyle>
            <a:lvl1pPr marL="0" indent="0">
              <a:lnSpc>
                <a:spcPct val="100000"/>
              </a:lnSpc>
              <a:buNone/>
              <a:defRPr sz="360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36" name="Rectangle 35"/>
          <p:cNvSpPr/>
          <p:nvPr userDrawn="1"/>
        </p:nvSpPr>
        <p:spPr>
          <a:xfrm>
            <a:off x="7943895"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7" name="Rectangle 36"/>
          <p:cNvSpPr/>
          <p:nvPr userDrawn="1"/>
        </p:nvSpPr>
        <p:spPr>
          <a:xfrm>
            <a:off x="5418740"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5" name="Rectangle 44"/>
          <p:cNvSpPr/>
          <p:nvPr userDrawn="1"/>
        </p:nvSpPr>
        <p:spPr>
          <a:xfrm>
            <a:off x="7956058"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6" name="Rectangle 45"/>
          <p:cNvSpPr/>
          <p:nvPr userDrawn="1"/>
        </p:nvSpPr>
        <p:spPr>
          <a:xfrm>
            <a:off x="5430903"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2" name="Rectangle 51"/>
          <p:cNvSpPr/>
          <p:nvPr userDrawn="1"/>
        </p:nvSpPr>
        <p:spPr>
          <a:xfrm>
            <a:off x="2898460"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3" name="Rectangle 52"/>
          <p:cNvSpPr/>
          <p:nvPr userDrawn="1"/>
        </p:nvSpPr>
        <p:spPr>
          <a:xfrm>
            <a:off x="373305"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9"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
        <p:nvSpPr>
          <p:cNvPr id="3" name="Text Placeholder 2"/>
          <p:cNvSpPr>
            <a:spLocks noGrp="1"/>
          </p:cNvSpPr>
          <p:nvPr>
            <p:ph type="body" sz="quarter" idx="43" hasCustomPrompt="1"/>
          </p:nvPr>
        </p:nvSpPr>
        <p:spPr>
          <a:xfrm>
            <a:off x="5502275" y="541066"/>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5" name="Text Placeholder 4"/>
          <p:cNvSpPr>
            <a:spLocks noGrp="1"/>
          </p:cNvSpPr>
          <p:nvPr>
            <p:ph type="body" sz="quarter" idx="44" hasCustomPrompt="1"/>
          </p:nvPr>
        </p:nvSpPr>
        <p:spPr>
          <a:xfrm>
            <a:off x="5488335" y="973113"/>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34" name="Text Placeholder 2"/>
          <p:cNvSpPr>
            <a:spLocks noGrp="1"/>
          </p:cNvSpPr>
          <p:nvPr>
            <p:ph type="body" sz="quarter" idx="45" hasCustomPrompt="1"/>
          </p:nvPr>
        </p:nvSpPr>
        <p:spPr>
          <a:xfrm>
            <a:off x="8022555" y="541065"/>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35" name="Text Placeholder 4"/>
          <p:cNvSpPr>
            <a:spLocks noGrp="1"/>
          </p:cNvSpPr>
          <p:nvPr>
            <p:ph type="body" sz="quarter" idx="46" hasCustomPrompt="1"/>
          </p:nvPr>
        </p:nvSpPr>
        <p:spPr>
          <a:xfrm>
            <a:off x="8008615" y="973112"/>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41" name="Text Placeholder 2"/>
          <p:cNvSpPr>
            <a:spLocks noGrp="1"/>
          </p:cNvSpPr>
          <p:nvPr>
            <p:ph type="body" sz="quarter" idx="47" hasCustomPrompt="1"/>
          </p:nvPr>
        </p:nvSpPr>
        <p:spPr>
          <a:xfrm>
            <a:off x="5502275" y="2629297"/>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51" name="Text Placeholder 4"/>
          <p:cNvSpPr>
            <a:spLocks noGrp="1"/>
          </p:cNvSpPr>
          <p:nvPr>
            <p:ph type="body" sz="quarter" idx="48" hasCustomPrompt="1"/>
          </p:nvPr>
        </p:nvSpPr>
        <p:spPr>
          <a:xfrm>
            <a:off x="5488335" y="3061345"/>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58" name="Text Placeholder 2"/>
          <p:cNvSpPr>
            <a:spLocks noGrp="1"/>
          </p:cNvSpPr>
          <p:nvPr>
            <p:ph type="body" sz="quarter" idx="49" hasCustomPrompt="1"/>
          </p:nvPr>
        </p:nvSpPr>
        <p:spPr>
          <a:xfrm>
            <a:off x="8022555" y="2629297"/>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0" name="Text Placeholder 4"/>
          <p:cNvSpPr>
            <a:spLocks noGrp="1"/>
          </p:cNvSpPr>
          <p:nvPr>
            <p:ph type="body" sz="quarter" idx="50" hasCustomPrompt="1"/>
          </p:nvPr>
        </p:nvSpPr>
        <p:spPr>
          <a:xfrm>
            <a:off x="8008615" y="3061345"/>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1" name="Text Placeholder 2"/>
          <p:cNvSpPr>
            <a:spLocks noGrp="1"/>
          </p:cNvSpPr>
          <p:nvPr>
            <p:ph type="body" sz="quarter" idx="51" hasCustomPrompt="1"/>
          </p:nvPr>
        </p:nvSpPr>
        <p:spPr>
          <a:xfrm>
            <a:off x="550227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2" name="Text Placeholder 4"/>
          <p:cNvSpPr>
            <a:spLocks noGrp="1"/>
          </p:cNvSpPr>
          <p:nvPr>
            <p:ph type="body" sz="quarter" idx="52" hasCustomPrompt="1"/>
          </p:nvPr>
        </p:nvSpPr>
        <p:spPr>
          <a:xfrm>
            <a:off x="5488335" y="5149577"/>
            <a:ext cx="2188800" cy="1440160"/>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3" name="Text Placeholder 2"/>
          <p:cNvSpPr>
            <a:spLocks noGrp="1"/>
          </p:cNvSpPr>
          <p:nvPr>
            <p:ph type="body" sz="quarter" idx="53" hasCustomPrompt="1"/>
          </p:nvPr>
        </p:nvSpPr>
        <p:spPr>
          <a:xfrm>
            <a:off x="802255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4" name="Text Placeholder 4"/>
          <p:cNvSpPr>
            <a:spLocks noGrp="1"/>
          </p:cNvSpPr>
          <p:nvPr>
            <p:ph type="body" sz="quarter" idx="54" hasCustomPrompt="1"/>
          </p:nvPr>
        </p:nvSpPr>
        <p:spPr>
          <a:xfrm>
            <a:off x="8008615" y="5149577"/>
            <a:ext cx="2188800" cy="1440160"/>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5" name="Text Placeholder 2"/>
          <p:cNvSpPr>
            <a:spLocks noGrp="1"/>
          </p:cNvSpPr>
          <p:nvPr>
            <p:ph type="body" sz="quarter" idx="55" hasCustomPrompt="1"/>
          </p:nvPr>
        </p:nvSpPr>
        <p:spPr>
          <a:xfrm>
            <a:off x="295343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6" name="Text Placeholder 4"/>
          <p:cNvSpPr>
            <a:spLocks noGrp="1"/>
          </p:cNvSpPr>
          <p:nvPr>
            <p:ph type="body" sz="quarter" idx="56" hasCustomPrompt="1"/>
          </p:nvPr>
        </p:nvSpPr>
        <p:spPr>
          <a:xfrm>
            <a:off x="2939495" y="5149577"/>
            <a:ext cx="2188800" cy="1440160"/>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7" name="Text Placeholder 2"/>
          <p:cNvSpPr>
            <a:spLocks noGrp="1"/>
          </p:cNvSpPr>
          <p:nvPr>
            <p:ph type="body" sz="quarter" idx="57" hasCustomPrompt="1"/>
          </p:nvPr>
        </p:nvSpPr>
        <p:spPr>
          <a:xfrm>
            <a:off x="46171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8" name="Text Placeholder 4"/>
          <p:cNvSpPr>
            <a:spLocks noGrp="1"/>
          </p:cNvSpPr>
          <p:nvPr>
            <p:ph type="body" sz="quarter" idx="58" hasCustomPrompt="1"/>
          </p:nvPr>
        </p:nvSpPr>
        <p:spPr>
          <a:xfrm>
            <a:off x="447775" y="5149577"/>
            <a:ext cx="2188800" cy="1440160"/>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Tree>
    <p:extLst>
      <p:ext uri="{BB962C8B-B14F-4D97-AF65-F5344CB8AC3E}">
        <p14:creationId xmlns:p14="http://schemas.microsoft.com/office/powerpoint/2010/main" val="3999307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Benefits #2">
    <p:spTree>
      <p:nvGrpSpPr>
        <p:cNvPr id="1" name=""/>
        <p:cNvGrpSpPr/>
        <p:nvPr/>
      </p:nvGrpSpPr>
      <p:grpSpPr>
        <a:xfrm>
          <a:off x="0" y="0"/>
          <a:ext cx="0" cy="0"/>
          <a:chOff x="0" y="0"/>
          <a:chExt cx="0" cy="0"/>
        </a:xfrm>
      </p:grpSpPr>
      <p:sp>
        <p:nvSpPr>
          <p:cNvPr id="54" name="Text Placeholder 12"/>
          <p:cNvSpPr>
            <a:spLocks noGrp="1"/>
          </p:cNvSpPr>
          <p:nvPr>
            <p:ph type="body" sz="quarter" idx="39" hasCustomPrompt="1"/>
          </p:nvPr>
        </p:nvSpPr>
        <p:spPr>
          <a:xfrm>
            <a:off x="663800" y="2557290"/>
            <a:ext cx="4536504" cy="1440159"/>
          </a:xfrm>
          <a:prstGeom prst="rect">
            <a:avLst/>
          </a:prstGeom>
        </p:spPr>
        <p:txBody>
          <a:bodyPr vert="horz" lIns="104270" tIns="52134" rIns="104270" bIns="52134"/>
          <a:lstStyle>
            <a:lvl1pPr marL="0" indent="0">
              <a:lnSpc>
                <a:spcPct val="100000"/>
              </a:lnSpc>
              <a:buNone/>
              <a:defRPr sz="2800" baseline="0">
                <a:solidFill>
                  <a:srgbClr val="AA9A8C"/>
                </a:solidFill>
                <a:latin typeface="Arial"/>
                <a:cs typeface="Arial"/>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US" noProof="0" dirty="0" smtClean="0"/>
              <a:t>Click to add text</a:t>
            </a:r>
          </a:p>
        </p:txBody>
      </p:sp>
      <p:sp>
        <p:nvSpPr>
          <p:cNvPr id="55" name="Text Placeholder 2"/>
          <p:cNvSpPr>
            <a:spLocks noGrp="1"/>
          </p:cNvSpPr>
          <p:nvPr>
            <p:ph type="body" sz="quarter" idx="40" hasCustomPrompt="1"/>
          </p:nvPr>
        </p:nvSpPr>
        <p:spPr>
          <a:xfrm>
            <a:off x="663799" y="757089"/>
            <a:ext cx="4557213" cy="1800199"/>
          </a:xfrm>
          <a:prstGeom prst="rect">
            <a:avLst/>
          </a:prstGeom>
        </p:spPr>
        <p:txBody>
          <a:bodyPr vert="horz" lIns="104270" tIns="52134" rIns="104270" bIns="52134"/>
          <a:lstStyle>
            <a:lvl1pPr marL="0" indent="0">
              <a:lnSpc>
                <a:spcPct val="100000"/>
              </a:lnSpc>
              <a:buNone/>
              <a:defRPr sz="3600" baseline="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9" name="Rectangle 8"/>
          <p:cNvSpPr/>
          <p:nvPr userDrawn="1"/>
        </p:nvSpPr>
        <p:spPr>
          <a:xfrm>
            <a:off x="5404164" y="541065"/>
            <a:ext cx="4908707" cy="1959617"/>
          </a:xfrm>
          <a:prstGeom prst="rect">
            <a:avLst/>
          </a:prstGeom>
          <a:solidFill>
            <a:srgbClr val="AA9A8C">
              <a:alpha val="50000"/>
            </a:srgbClr>
          </a:solidFill>
          <a:effectLst>
            <a:outerShdw blurRad="50800" dist="12700" dir="2700000" sx="101000" sy="101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1" name="Rectangle 40"/>
          <p:cNvSpPr/>
          <p:nvPr userDrawn="1"/>
        </p:nvSpPr>
        <p:spPr>
          <a:xfrm>
            <a:off x="5392000" y="2701305"/>
            <a:ext cx="4908707" cy="1959617"/>
          </a:xfrm>
          <a:prstGeom prst="rect">
            <a:avLst/>
          </a:prstGeom>
          <a:solidFill>
            <a:srgbClr val="AA9A8C">
              <a:alpha val="50000"/>
            </a:srgbClr>
          </a:solidFill>
          <a:effectLst>
            <a:outerShdw blurRad="50800" dist="38100" dir="2700000" sx="101000" sy="101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4" name="Rectangle 43"/>
          <p:cNvSpPr/>
          <p:nvPr userDrawn="1"/>
        </p:nvSpPr>
        <p:spPr>
          <a:xfrm>
            <a:off x="5379836" y="4861545"/>
            <a:ext cx="4908707" cy="1959617"/>
          </a:xfrm>
          <a:prstGeom prst="rect">
            <a:avLst/>
          </a:prstGeom>
          <a:solidFill>
            <a:srgbClr val="AA9A8C">
              <a:alpha val="50000"/>
            </a:srgbClr>
          </a:solidFill>
          <a:effectLst>
            <a:outerShdw blurRad="50800" dist="38100" dir="2700000" sx="101000" sy="101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3"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sp>
        <p:nvSpPr>
          <p:cNvPr id="56" name="Rectangle 55"/>
          <p:cNvSpPr/>
          <p:nvPr userDrawn="1"/>
        </p:nvSpPr>
        <p:spPr>
          <a:xfrm>
            <a:off x="375766" y="4861545"/>
            <a:ext cx="4838400" cy="1959617"/>
          </a:xfrm>
          <a:prstGeom prst="rect">
            <a:avLst/>
          </a:prstGeom>
          <a:solidFill>
            <a:srgbClr val="AA9A8C">
              <a:alpha val="50000"/>
            </a:srgbClr>
          </a:solidFill>
          <a:effectLst>
            <a:outerShdw blurRad="50800" dist="38100" dir="2700000" sx="101000" sy="101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
        <p:nvSpPr>
          <p:cNvPr id="3" name="Text Placeholder 2"/>
          <p:cNvSpPr>
            <a:spLocks noGrp="1"/>
          </p:cNvSpPr>
          <p:nvPr>
            <p:ph type="body" sz="quarter" idx="43" hasCustomPrompt="1"/>
          </p:nvPr>
        </p:nvSpPr>
        <p:spPr>
          <a:xfrm>
            <a:off x="5571647" y="641929"/>
            <a:ext cx="4525200" cy="475200"/>
          </a:xfrm>
          <a:prstGeom prst="rect">
            <a:avLst/>
          </a:prstGeom>
        </p:spPr>
        <p:txBody>
          <a:bodyPr/>
          <a:lstStyle>
            <a:lvl1pPr>
              <a:lnSpc>
                <a:spcPct val="100000"/>
              </a:lnSpc>
              <a:defRPr sz="1100" b="1">
                <a:solidFill>
                  <a:schemeClr val="bg1"/>
                </a:solidFill>
                <a:latin typeface="Arial" pitchFamily="34" charset="0"/>
                <a:cs typeface="Arial" pitchFamily="34" charset="0"/>
              </a:defRPr>
            </a:lvl1pPr>
          </a:lstStyle>
          <a:p>
            <a:pPr lvl="0"/>
            <a:r>
              <a:rPr lang="en-US" dirty="0" smtClean="0"/>
              <a:t>Click to add text</a:t>
            </a:r>
            <a:endParaRPr lang="en-GB" dirty="0"/>
          </a:p>
        </p:txBody>
      </p:sp>
      <p:sp>
        <p:nvSpPr>
          <p:cNvPr id="5" name="Text Placeholder 4"/>
          <p:cNvSpPr>
            <a:spLocks noGrp="1"/>
          </p:cNvSpPr>
          <p:nvPr>
            <p:ph type="body" sz="quarter" idx="44" hasCustomPrompt="1"/>
          </p:nvPr>
        </p:nvSpPr>
        <p:spPr>
          <a:xfrm>
            <a:off x="5560343" y="1045121"/>
            <a:ext cx="4525200" cy="1368152"/>
          </a:xfrm>
          <a:prstGeom prst="rect">
            <a:avLst/>
          </a:prstGeom>
        </p:spPr>
        <p:txBody>
          <a:bodyPr/>
          <a:lstStyle>
            <a:lvl1pPr marL="194400" indent="-194400">
              <a:lnSpc>
                <a:spcPct val="100000"/>
              </a:lnSpc>
              <a:spcAft>
                <a:spcPts val="0"/>
              </a:spcAft>
              <a:buFont typeface="Arial" pitchFamily="34" charset="0"/>
              <a:buChar char="•"/>
              <a:defRPr sz="1000" baseline="0">
                <a:solidFill>
                  <a:schemeClr val="tx1"/>
                </a:solidFill>
                <a:latin typeface="Arial" pitchFamily="34" charset="0"/>
                <a:cs typeface="Arial" pitchFamily="34" charset="0"/>
              </a:defRPr>
            </a:lvl1pPr>
            <a:lvl2pPr marL="285793" indent="0">
              <a:buNone/>
              <a:defRPr/>
            </a:lvl2pPr>
            <a:lvl3pPr marL="767151" indent="0">
              <a:buNone/>
              <a:defRPr/>
            </a:lvl3pPr>
            <a:lvl4pPr marL="1051756" indent="0">
              <a:buNone/>
              <a:defRPr/>
            </a:lvl4pPr>
          </a:lstStyle>
          <a:p>
            <a:pPr lvl="0"/>
            <a:r>
              <a:rPr lang="en-US" dirty="0" smtClean="0"/>
              <a:t>Click to add text</a:t>
            </a:r>
            <a:endParaRPr lang="en-GB" dirty="0"/>
          </a:p>
        </p:txBody>
      </p:sp>
      <p:sp>
        <p:nvSpPr>
          <p:cNvPr id="22" name="Text Placeholder 2"/>
          <p:cNvSpPr>
            <a:spLocks noGrp="1"/>
          </p:cNvSpPr>
          <p:nvPr>
            <p:ph type="body" sz="quarter" idx="45" hasCustomPrompt="1"/>
          </p:nvPr>
        </p:nvSpPr>
        <p:spPr>
          <a:xfrm>
            <a:off x="5571647" y="2802169"/>
            <a:ext cx="4525200" cy="475200"/>
          </a:xfrm>
          <a:prstGeom prst="rect">
            <a:avLst/>
          </a:prstGeom>
        </p:spPr>
        <p:txBody>
          <a:bodyPr/>
          <a:lstStyle>
            <a:lvl1pPr>
              <a:lnSpc>
                <a:spcPct val="100000"/>
              </a:lnSpc>
              <a:defRPr sz="1100" b="1">
                <a:solidFill>
                  <a:schemeClr val="bg1"/>
                </a:solidFill>
                <a:latin typeface="Arial" pitchFamily="34" charset="0"/>
                <a:cs typeface="Arial" pitchFamily="34" charset="0"/>
              </a:defRPr>
            </a:lvl1pPr>
          </a:lstStyle>
          <a:p>
            <a:pPr lvl="0"/>
            <a:r>
              <a:rPr lang="en-US" dirty="0" smtClean="0"/>
              <a:t>Click to add text</a:t>
            </a:r>
            <a:endParaRPr lang="en-GB" dirty="0"/>
          </a:p>
        </p:txBody>
      </p:sp>
      <p:sp>
        <p:nvSpPr>
          <p:cNvPr id="23" name="Text Placeholder 4"/>
          <p:cNvSpPr>
            <a:spLocks noGrp="1"/>
          </p:cNvSpPr>
          <p:nvPr>
            <p:ph type="body" sz="quarter" idx="46" hasCustomPrompt="1"/>
          </p:nvPr>
        </p:nvSpPr>
        <p:spPr>
          <a:xfrm>
            <a:off x="5560343" y="3205361"/>
            <a:ext cx="4525200" cy="1368152"/>
          </a:xfrm>
          <a:prstGeom prst="rect">
            <a:avLst/>
          </a:prstGeom>
        </p:spPr>
        <p:txBody>
          <a:bodyPr/>
          <a:lstStyle>
            <a:lvl1pPr marL="194400" indent="-194400">
              <a:lnSpc>
                <a:spcPct val="100000"/>
              </a:lnSpc>
              <a:spcAft>
                <a:spcPts val="0"/>
              </a:spcAft>
              <a:buFont typeface="Arial" pitchFamily="34" charset="0"/>
              <a:buChar char="•"/>
              <a:defRPr sz="1000" baseline="0">
                <a:solidFill>
                  <a:schemeClr val="tx1"/>
                </a:solidFill>
                <a:latin typeface="Arial" pitchFamily="34" charset="0"/>
                <a:cs typeface="Arial" pitchFamily="34" charset="0"/>
              </a:defRPr>
            </a:lvl1pPr>
            <a:lvl2pPr marL="285793" indent="0">
              <a:buNone/>
              <a:defRPr/>
            </a:lvl2pPr>
            <a:lvl3pPr marL="767151" indent="0">
              <a:buNone/>
              <a:defRPr/>
            </a:lvl3pPr>
            <a:lvl4pPr marL="1051756" indent="0">
              <a:buNone/>
              <a:defRPr/>
            </a:lvl4pPr>
          </a:lstStyle>
          <a:p>
            <a:pPr lvl="0"/>
            <a:r>
              <a:rPr lang="en-US" dirty="0" smtClean="0"/>
              <a:t>Click to add text</a:t>
            </a:r>
            <a:endParaRPr lang="en-GB" dirty="0"/>
          </a:p>
        </p:txBody>
      </p:sp>
      <p:sp>
        <p:nvSpPr>
          <p:cNvPr id="25" name="Text Placeholder 2"/>
          <p:cNvSpPr>
            <a:spLocks noGrp="1"/>
          </p:cNvSpPr>
          <p:nvPr>
            <p:ph type="body" sz="quarter" idx="47" hasCustomPrompt="1"/>
          </p:nvPr>
        </p:nvSpPr>
        <p:spPr>
          <a:xfrm>
            <a:off x="5571647" y="4962409"/>
            <a:ext cx="4525200" cy="475200"/>
          </a:xfrm>
          <a:prstGeom prst="rect">
            <a:avLst/>
          </a:prstGeom>
        </p:spPr>
        <p:txBody>
          <a:bodyPr/>
          <a:lstStyle>
            <a:lvl1pPr>
              <a:lnSpc>
                <a:spcPct val="100000"/>
              </a:lnSpc>
              <a:defRPr sz="1100" b="1">
                <a:solidFill>
                  <a:schemeClr val="bg1"/>
                </a:solidFill>
                <a:latin typeface="Arial" pitchFamily="34" charset="0"/>
                <a:cs typeface="Arial" pitchFamily="34" charset="0"/>
              </a:defRPr>
            </a:lvl1pPr>
          </a:lstStyle>
          <a:p>
            <a:pPr lvl="0"/>
            <a:r>
              <a:rPr lang="en-US" dirty="0" smtClean="0"/>
              <a:t>Click to add text</a:t>
            </a:r>
            <a:endParaRPr lang="en-GB" dirty="0"/>
          </a:p>
        </p:txBody>
      </p:sp>
      <p:sp>
        <p:nvSpPr>
          <p:cNvPr id="26" name="Text Placeholder 4"/>
          <p:cNvSpPr>
            <a:spLocks noGrp="1"/>
          </p:cNvSpPr>
          <p:nvPr>
            <p:ph type="body" sz="quarter" idx="48" hasCustomPrompt="1"/>
          </p:nvPr>
        </p:nvSpPr>
        <p:spPr>
          <a:xfrm>
            <a:off x="5560343" y="5365601"/>
            <a:ext cx="4525200" cy="1368152"/>
          </a:xfrm>
          <a:prstGeom prst="rect">
            <a:avLst/>
          </a:prstGeom>
        </p:spPr>
        <p:txBody>
          <a:bodyPr/>
          <a:lstStyle>
            <a:lvl1pPr marL="194400" indent="-194400">
              <a:lnSpc>
                <a:spcPct val="100000"/>
              </a:lnSpc>
              <a:spcAft>
                <a:spcPts val="0"/>
              </a:spcAft>
              <a:buFont typeface="Arial" pitchFamily="34" charset="0"/>
              <a:buChar char="•"/>
              <a:defRPr sz="1000" baseline="0">
                <a:solidFill>
                  <a:schemeClr val="tx1"/>
                </a:solidFill>
                <a:latin typeface="Arial" pitchFamily="34" charset="0"/>
                <a:cs typeface="Arial" pitchFamily="34" charset="0"/>
              </a:defRPr>
            </a:lvl1pPr>
            <a:lvl2pPr marL="285793" indent="0">
              <a:buNone/>
              <a:defRPr/>
            </a:lvl2pPr>
            <a:lvl3pPr marL="767151" indent="0">
              <a:buNone/>
              <a:defRPr/>
            </a:lvl3pPr>
            <a:lvl4pPr marL="1051756" indent="0">
              <a:buNone/>
              <a:defRPr/>
            </a:lvl4pPr>
          </a:lstStyle>
          <a:p>
            <a:pPr lvl="0"/>
            <a:r>
              <a:rPr lang="en-US" dirty="0" smtClean="0"/>
              <a:t>Click to add text</a:t>
            </a:r>
            <a:endParaRPr lang="en-GB" dirty="0"/>
          </a:p>
        </p:txBody>
      </p:sp>
      <p:sp>
        <p:nvSpPr>
          <p:cNvPr id="27" name="Text Placeholder 2"/>
          <p:cNvSpPr>
            <a:spLocks noGrp="1"/>
          </p:cNvSpPr>
          <p:nvPr>
            <p:ph type="body" sz="quarter" idx="49" hasCustomPrompt="1"/>
          </p:nvPr>
        </p:nvSpPr>
        <p:spPr>
          <a:xfrm>
            <a:off x="531087" y="4962409"/>
            <a:ext cx="4525200" cy="475200"/>
          </a:xfrm>
          <a:prstGeom prst="rect">
            <a:avLst/>
          </a:prstGeom>
        </p:spPr>
        <p:txBody>
          <a:bodyPr/>
          <a:lstStyle>
            <a:lvl1pPr>
              <a:lnSpc>
                <a:spcPct val="100000"/>
              </a:lnSpc>
              <a:defRPr sz="1100" b="1">
                <a:solidFill>
                  <a:schemeClr val="bg1"/>
                </a:solidFill>
                <a:latin typeface="Arial" pitchFamily="34" charset="0"/>
                <a:cs typeface="Arial" pitchFamily="34" charset="0"/>
              </a:defRPr>
            </a:lvl1pPr>
          </a:lstStyle>
          <a:p>
            <a:pPr lvl="0"/>
            <a:r>
              <a:rPr lang="en-US" dirty="0" smtClean="0"/>
              <a:t>Click to add text</a:t>
            </a:r>
            <a:endParaRPr lang="en-GB" dirty="0"/>
          </a:p>
        </p:txBody>
      </p:sp>
      <p:sp>
        <p:nvSpPr>
          <p:cNvPr id="28" name="Text Placeholder 4"/>
          <p:cNvSpPr>
            <a:spLocks noGrp="1"/>
          </p:cNvSpPr>
          <p:nvPr>
            <p:ph type="body" sz="quarter" idx="50" hasCustomPrompt="1"/>
          </p:nvPr>
        </p:nvSpPr>
        <p:spPr>
          <a:xfrm>
            <a:off x="519783" y="5365601"/>
            <a:ext cx="4525200" cy="1368152"/>
          </a:xfrm>
          <a:prstGeom prst="rect">
            <a:avLst/>
          </a:prstGeom>
        </p:spPr>
        <p:txBody>
          <a:bodyPr/>
          <a:lstStyle>
            <a:lvl1pPr marL="194400" indent="-194400">
              <a:lnSpc>
                <a:spcPct val="100000"/>
              </a:lnSpc>
              <a:spcAft>
                <a:spcPts val="0"/>
              </a:spcAft>
              <a:buFont typeface="Arial" pitchFamily="34" charset="0"/>
              <a:buChar char="•"/>
              <a:defRPr sz="1000" baseline="0">
                <a:solidFill>
                  <a:schemeClr val="tx1"/>
                </a:solidFill>
                <a:latin typeface="Arial" pitchFamily="34" charset="0"/>
                <a:cs typeface="Arial" pitchFamily="34" charset="0"/>
              </a:defRPr>
            </a:lvl1pPr>
            <a:lvl2pPr marL="285793" indent="0">
              <a:buNone/>
              <a:defRPr/>
            </a:lvl2pPr>
            <a:lvl3pPr marL="767151" indent="0">
              <a:buNone/>
              <a:defRPr/>
            </a:lvl3pPr>
            <a:lvl4pPr marL="1051756" indent="0">
              <a:buNone/>
              <a:defRPr/>
            </a:lvl4pPr>
          </a:lstStyle>
          <a:p>
            <a:pPr lvl="0"/>
            <a:r>
              <a:rPr lang="en-US" dirty="0" smtClean="0"/>
              <a:t>Click to add text</a:t>
            </a:r>
            <a:endParaRPr lang="en-GB" dirty="0"/>
          </a:p>
        </p:txBody>
      </p:sp>
    </p:spTree>
    <p:extLst>
      <p:ext uri="{BB962C8B-B14F-4D97-AF65-F5344CB8AC3E}">
        <p14:creationId xmlns:p14="http://schemas.microsoft.com/office/powerpoint/2010/main" val="2687552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Key Benefits #3">
    <p:spTree>
      <p:nvGrpSpPr>
        <p:cNvPr id="1" name=""/>
        <p:cNvGrpSpPr/>
        <p:nvPr/>
      </p:nvGrpSpPr>
      <p:grpSpPr>
        <a:xfrm>
          <a:off x="0" y="0"/>
          <a:ext cx="0" cy="0"/>
          <a:chOff x="0" y="0"/>
          <a:chExt cx="0" cy="0"/>
        </a:xfrm>
      </p:grpSpPr>
      <p:sp>
        <p:nvSpPr>
          <p:cNvPr id="6" name="Rectangle 5"/>
          <p:cNvSpPr/>
          <p:nvPr userDrawn="1"/>
        </p:nvSpPr>
        <p:spPr>
          <a:xfrm>
            <a:off x="7931732"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9" name="Rectangle 8"/>
          <p:cNvSpPr/>
          <p:nvPr userDrawn="1"/>
        </p:nvSpPr>
        <p:spPr>
          <a:xfrm>
            <a:off x="5406577"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9" name="Text Placeholder 2"/>
          <p:cNvSpPr>
            <a:spLocks noGrp="1"/>
          </p:cNvSpPr>
          <p:nvPr>
            <p:ph type="body" sz="quarter" idx="30" hasCustomPrompt="1"/>
          </p:nvPr>
        </p:nvSpPr>
        <p:spPr>
          <a:xfrm>
            <a:off x="663799" y="757090"/>
            <a:ext cx="4557213" cy="1800199"/>
          </a:xfrm>
          <a:prstGeom prst="rect">
            <a:avLst/>
          </a:prstGeom>
        </p:spPr>
        <p:txBody>
          <a:bodyPr vert="horz" lIns="104270" tIns="52134" rIns="104270" bIns="52134"/>
          <a:lstStyle>
            <a:lvl1pPr marL="0" indent="0">
              <a:lnSpc>
                <a:spcPct val="100000"/>
              </a:lnSpc>
              <a:buNone/>
              <a:defRPr sz="360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36" name="Rectangle 35"/>
          <p:cNvSpPr/>
          <p:nvPr userDrawn="1"/>
        </p:nvSpPr>
        <p:spPr>
          <a:xfrm>
            <a:off x="7943895"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7" name="Rectangle 36"/>
          <p:cNvSpPr/>
          <p:nvPr userDrawn="1"/>
        </p:nvSpPr>
        <p:spPr>
          <a:xfrm>
            <a:off x="5418740"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5" name="Rectangle 44"/>
          <p:cNvSpPr/>
          <p:nvPr userDrawn="1"/>
        </p:nvSpPr>
        <p:spPr>
          <a:xfrm>
            <a:off x="7956058"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6" name="Rectangle 45"/>
          <p:cNvSpPr/>
          <p:nvPr userDrawn="1"/>
        </p:nvSpPr>
        <p:spPr>
          <a:xfrm>
            <a:off x="5430903"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2" name="Rectangle 51"/>
          <p:cNvSpPr/>
          <p:nvPr userDrawn="1"/>
        </p:nvSpPr>
        <p:spPr>
          <a:xfrm>
            <a:off x="2898460"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3" name="Rectangle 52"/>
          <p:cNvSpPr/>
          <p:nvPr userDrawn="1"/>
        </p:nvSpPr>
        <p:spPr>
          <a:xfrm>
            <a:off x="373305"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9"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sp>
        <p:nvSpPr>
          <p:cNvPr id="33" name="Rectangle 32"/>
          <p:cNvSpPr/>
          <p:nvPr userDrawn="1"/>
        </p:nvSpPr>
        <p:spPr>
          <a:xfrm>
            <a:off x="2896047"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
        <p:nvSpPr>
          <p:cNvPr id="41" name="Text Placeholder 2"/>
          <p:cNvSpPr>
            <a:spLocks noGrp="1"/>
          </p:cNvSpPr>
          <p:nvPr>
            <p:ph type="body" sz="quarter" idx="43" hasCustomPrompt="1"/>
          </p:nvPr>
        </p:nvSpPr>
        <p:spPr>
          <a:xfrm>
            <a:off x="5502275" y="541066"/>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51" name="Text Placeholder 4"/>
          <p:cNvSpPr>
            <a:spLocks noGrp="1"/>
          </p:cNvSpPr>
          <p:nvPr>
            <p:ph type="body" sz="quarter" idx="44" hasCustomPrompt="1"/>
          </p:nvPr>
        </p:nvSpPr>
        <p:spPr>
          <a:xfrm>
            <a:off x="5488335" y="973113"/>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58" name="Text Placeholder 2"/>
          <p:cNvSpPr>
            <a:spLocks noGrp="1"/>
          </p:cNvSpPr>
          <p:nvPr>
            <p:ph type="body" sz="quarter" idx="45" hasCustomPrompt="1"/>
          </p:nvPr>
        </p:nvSpPr>
        <p:spPr>
          <a:xfrm>
            <a:off x="8022555" y="541065"/>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0" name="Text Placeholder 4"/>
          <p:cNvSpPr>
            <a:spLocks noGrp="1"/>
          </p:cNvSpPr>
          <p:nvPr>
            <p:ph type="body" sz="quarter" idx="46" hasCustomPrompt="1"/>
          </p:nvPr>
        </p:nvSpPr>
        <p:spPr>
          <a:xfrm>
            <a:off x="8008615" y="973112"/>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1" name="Text Placeholder 2"/>
          <p:cNvSpPr>
            <a:spLocks noGrp="1"/>
          </p:cNvSpPr>
          <p:nvPr>
            <p:ph type="body" sz="quarter" idx="47" hasCustomPrompt="1"/>
          </p:nvPr>
        </p:nvSpPr>
        <p:spPr>
          <a:xfrm>
            <a:off x="5502275" y="2629298"/>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2" name="Text Placeholder 4"/>
          <p:cNvSpPr>
            <a:spLocks noGrp="1"/>
          </p:cNvSpPr>
          <p:nvPr>
            <p:ph type="body" sz="quarter" idx="48" hasCustomPrompt="1"/>
          </p:nvPr>
        </p:nvSpPr>
        <p:spPr>
          <a:xfrm>
            <a:off x="5488335" y="3061346"/>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3" name="Text Placeholder 2"/>
          <p:cNvSpPr>
            <a:spLocks noGrp="1"/>
          </p:cNvSpPr>
          <p:nvPr>
            <p:ph type="body" sz="quarter" idx="49" hasCustomPrompt="1"/>
          </p:nvPr>
        </p:nvSpPr>
        <p:spPr>
          <a:xfrm>
            <a:off x="8022555" y="2629297"/>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4" name="Text Placeholder 4"/>
          <p:cNvSpPr>
            <a:spLocks noGrp="1"/>
          </p:cNvSpPr>
          <p:nvPr>
            <p:ph type="body" sz="quarter" idx="50" hasCustomPrompt="1"/>
          </p:nvPr>
        </p:nvSpPr>
        <p:spPr>
          <a:xfrm>
            <a:off x="8008615" y="3061345"/>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5" name="Text Placeholder 2"/>
          <p:cNvSpPr>
            <a:spLocks noGrp="1"/>
          </p:cNvSpPr>
          <p:nvPr>
            <p:ph type="body" sz="quarter" idx="51" hasCustomPrompt="1"/>
          </p:nvPr>
        </p:nvSpPr>
        <p:spPr>
          <a:xfrm>
            <a:off x="5502275" y="4717530"/>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6" name="Text Placeholder 4"/>
          <p:cNvSpPr>
            <a:spLocks noGrp="1"/>
          </p:cNvSpPr>
          <p:nvPr>
            <p:ph type="body" sz="quarter" idx="52" hasCustomPrompt="1"/>
          </p:nvPr>
        </p:nvSpPr>
        <p:spPr>
          <a:xfrm>
            <a:off x="5488335" y="5149577"/>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7" name="Text Placeholder 2"/>
          <p:cNvSpPr>
            <a:spLocks noGrp="1"/>
          </p:cNvSpPr>
          <p:nvPr>
            <p:ph type="body" sz="quarter" idx="53" hasCustomPrompt="1"/>
          </p:nvPr>
        </p:nvSpPr>
        <p:spPr>
          <a:xfrm>
            <a:off x="802255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8" name="Text Placeholder 4"/>
          <p:cNvSpPr>
            <a:spLocks noGrp="1"/>
          </p:cNvSpPr>
          <p:nvPr>
            <p:ph type="body" sz="quarter" idx="54" hasCustomPrompt="1"/>
          </p:nvPr>
        </p:nvSpPr>
        <p:spPr>
          <a:xfrm>
            <a:off x="8008615" y="5149576"/>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9" name="Text Placeholder 2"/>
          <p:cNvSpPr>
            <a:spLocks noGrp="1"/>
          </p:cNvSpPr>
          <p:nvPr>
            <p:ph type="body" sz="quarter" idx="55" hasCustomPrompt="1"/>
          </p:nvPr>
        </p:nvSpPr>
        <p:spPr>
          <a:xfrm>
            <a:off x="461715" y="4717530"/>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70" name="Text Placeholder 4"/>
          <p:cNvSpPr>
            <a:spLocks noGrp="1"/>
          </p:cNvSpPr>
          <p:nvPr>
            <p:ph type="body" sz="quarter" idx="56" hasCustomPrompt="1"/>
          </p:nvPr>
        </p:nvSpPr>
        <p:spPr>
          <a:xfrm>
            <a:off x="447775" y="5149577"/>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71" name="Text Placeholder 2"/>
          <p:cNvSpPr>
            <a:spLocks noGrp="1"/>
          </p:cNvSpPr>
          <p:nvPr>
            <p:ph type="body" sz="quarter" idx="57" hasCustomPrompt="1"/>
          </p:nvPr>
        </p:nvSpPr>
        <p:spPr>
          <a:xfrm>
            <a:off x="298199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72" name="Text Placeholder 4"/>
          <p:cNvSpPr>
            <a:spLocks noGrp="1"/>
          </p:cNvSpPr>
          <p:nvPr>
            <p:ph type="body" sz="quarter" idx="58" hasCustomPrompt="1"/>
          </p:nvPr>
        </p:nvSpPr>
        <p:spPr>
          <a:xfrm>
            <a:off x="2968055" y="5149576"/>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73" name="Text Placeholder 2"/>
          <p:cNvSpPr>
            <a:spLocks noGrp="1"/>
          </p:cNvSpPr>
          <p:nvPr>
            <p:ph type="body" sz="quarter" idx="59" hasCustomPrompt="1"/>
          </p:nvPr>
        </p:nvSpPr>
        <p:spPr>
          <a:xfrm>
            <a:off x="2981995" y="2629297"/>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74" name="Text Placeholder 4"/>
          <p:cNvSpPr>
            <a:spLocks noGrp="1"/>
          </p:cNvSpPr>
          <p:nvPr>
            <p:ph type="body" sz="quarter" idx="60" hasCustomPrompt="1"/>
          </p:nvPr>
        </p:nvSpPr>
        <p:spPr>
          <a:xfrm>
            <a:off x="2968055" y="3061345"/>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Tree>
    <p:extLst>
      <p:ext uri="{BB962C8B-B14F-4D97-AF65-F5344CB8AC3E}">
        <p14:creationId xmlns:p14="http://schemas.microsoft.com/office/powerpoint/2010/main" val="2326352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ey Benefits #4">
    <p:spTree>
      <p:nvGrpSpPr>
        <p:cNvPr id="1" name=""/>
        <p:cNvGrpSpPr/>
        <p:nvPr/>
      </p:nvGrpSpPr>
      <p:grpSpPr>
        <a:xfrm>
          <a:off x="0" y="0"/>
          <a:ext cx="0" cy="0"/>
          <a:chOff x="0" y="0"/>
          <a:chExt cx="0" cy="0"/>
        </a:xfrm>
      </p:grpSpPr>
      <p:sp>
        <p:nvSpPr>
          <p:cNvPr id="6" name="Rectangle 5"/>
          <p:cNvSpPr/>
          <p:nvPr userDrawn="1"/>
        </p:nvSpPr>
        <p:spPr>
          <a:xfrm>
            <a:off x="7931732"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9" name="Rectangle 8"/>
          <p:cNvSpPr/>
          <p:nvPr userDrawn="1"/>
        </p:nvSpPr>
        <p:spPr>
          <a:xfrm>
            <a:off x="5406577"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9" name="Text Placeholder 2"/>
          <p:cNvSpPr>
            <a:spLocks noGrp="1"/>
          </p:cNvSpPr>
          <p:nvPr>
            <p:ph type="body" sz="quarter" idx="30" hasCustomPrompt="1"/>
          </p:nvPr>
        </p:nvSpPr>
        <p:spPr>
          <a:xfrm>
            <a:off x="663800" y="757090"/>
            <a:ext cx="2066318" cy="1800199"/>
          </a:xfrm>
          <a:prstGeom prst="rect">
            <a:avLst/>
          </a:prstGeom>
        </p:spPr>
        <p:txBody>
          <a:bodyPr vert="horz" lIns="104270" tIns="52134" rIns="104270" bIns="52134"/>
          <a:lstStyle>
            <a:lvl1pPr marL="0" indent="0">
              <a:lnSpc>
                <a:spcPct val="100000"/>
              </a:lnSpc>
              <a:buNone/>
              <a:defRPr sz="360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GB" noProof="0" dirty="0" smtClean="0"/>
              <a:t>CLICK TO ADD TEXT</a:t>
            </a:r>
          </a:p>
        </p:txBody>
      </p:sp>
      <p:sp>
        <p:nvSpPr>
          <p:cNvPr id="36" name="Rectangle 35"/>
          <p:cNvSpPr/>
          <p:nvPr userDrawn="1"/>
        </p:nvSpPr>
        <p:spPr>
          <a:xfrm>
            <a:off x="7943895"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7" name="Rectangle 36"/>
          <p:cNvSpPr/>
          <p:nvPr userDrawn="1"/>
        </p:nvSpPr>
        <p:spPr>
          <a:xfrm>
            <a:off x="5418740"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5" name="Rectangle 44"/>
          <p:cNvSpPr/>
          <p:nvPr userDrawn="1"/>
        </p:nvSpPr>
        <p:spPr>
          <a:xfrm>
            <a:off x="7956058"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46" name="Rectangle 45"/>
          <p:cNvSpPr/>
          <p:nvPr userDrawn="1"/>
        </p:nvSpPr>
        <p:spPr>
          <a:xfrm>
            <a:off x="5430903"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2" name="Rectangle 51"/>
          <p:cNvSpPr/>
          <p:nvPr userDrawn="1"/>
        </p:nvSpPr>
        <p:spPr>
          <a:xfrm>
            <a:off x="2898460"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3" name="Rectangle 52"/>
          <p:cNvSpPr/>
          <p:nvPr userDrawn="1"/>
        </p:nvSpPr>
        <p:spPr>
          <a:xfrm>
            <a:off x="373305" y="4717529"/>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59"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sp>
        <p:nvSpPr>
          <p:cNvPr id="33" name="Rectangle 32"/>
          <p:cNvSpPr/>
          <p:nvPr userDrawn="1"/>
        </p:nvSpPr>
        <p:spPr>
          <a:xfrm>
            <a:off x="2896047" y="2629297"/>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
        <p:nvSpPr>
          <p:cNvPr id="41" name="Text Placeholder 2"/>
          <p:cNvSpPr>
            <a:spLocks noGrp="1"/>
          </p:cNvSpPr>
          <p:nvPr>
            <p:ph type="body" sz="quarter" idx="43" hasCustomPrompt="1"/>
          </p:nvPr>
        </p:nvSpPr>
        <p:spPr>
          <a:xfrm>
            <a:off x="5502275" y="541066"/>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51" name="Text Placeholder 4"/>
          <p:cNvSpPr>
            <a:spLocks noGrp="1"/>
          </p:cNvSpPr>
          <p:nvPr>
            <p:ph type="body" sz="quarter" idx="44" hasCustomPrompt="1"/>
          </p:nvPr>
        </p:nvSpPr>
        <p:spPr>
          <a:xfrm>
            <a:off x="5488335" y="973113"/>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58" name="Text Placeholder 2"/>
          <p:cNvSpPr>
            <a:spLocks noGrp="1"/>
          </p:cNvSpPr>
          <p:nvPr>
            <p:ph type="body" sz="quarter" idx="45" hasCustomPrompt="1"/>
          </p:nvPr>
        </p:nvSpPr>
        <p:spPr>
          <a:xfrm>
            <a:off x="8022555" y="541065"/>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0" name="Text Placeholder 4"/>
          <p:cNvSpPr>
            <a:spLocks noGrp="1"/>
          </p:cNvSpPr>
          <p:nvPr>
            <p:ph type="body" sz="quarter" idx="46" hasCustomPrompt="1"/>
          </p:nvPr>
        </p:nvSpPr>
        <p:spPr>
          <a:xfrm>
            <a:off x="8008615" y="973112"/>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1" name="Text Placeholder 2"/>
          <p:cNvSpPr>
            <a:spLocks noGrp="1"/>
          </p:cNvSpPr>
          <p:nvPr>
            <p:ph type="body" sz="quarter" idx="47" hasCustomPrompt="1"/>
          </p:nvPr>
        </p:nvSpPr>
        <p:spPr>
          <a:xfrm>
            <a:off x="5502275" y="2629298"/>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2" name="Text Placeholder 4"/>
          <p:cNvSpPr>
            <a:spLocks noGrp="1"/>
          </p:cNvSpPr>
          <p:nvPr>
            <p:ph type="body" sz="quarter" idx="48" hasCustomPrompt="1"/>
          </p:nvPr>
        </p:nvSpPr>
        <p:spPr>
          <a:xfrm>
            <a:off x="5488335" y="3061346"/>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3" name="Text Placeholder 2"/>
          <p:cNvSpPr>
            <a:spLocks noGrp="1"/>
          </p:cNvSpPr>
          <p:nvPr>
            <p:ph type="body" sz="quarter" idx="49" hasCustomPrompt="1"/>
          </p:nvPr>
        </p:nvSpPr>
        <p:spPr>
          <a:xfrm>
            <a:off x="8022555" y="2629297"/>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4" name="Text Placeholder 4"/>
          <p:cNvSpPr>
            <a:spLocks noGrp="1"/>
          </p:cNvSpPr>
          <p:nvPr>
            <p:ph type="body" sz="quarter" idx="50" hasCustomPrompt="1"/>
          </p:nvPr>
        </p:nvSpPr>
        <p:spPr>
          <a:xfrm>
            <a:off x="8008615" y="3061345"/>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5" name="Text Placeholder 2"/>
          <p:cNvSpPr>
            <a:spLocks noGrp="1"/>
          </p:cNvSpPr>
          <p:nvPr>
            <p:ph type="body" sz="quarter" idx="51" hasCustomPrompt="1"/>
          </p:nvPr>
        </p:nvSpPr>
        <p:spPr>
          <a:xfrm>
            <a:off x="5502275" y="4717530"/>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6" name="Text Placeholder 4"/>
          <p:cNvSpPr>
            <a:spLocks noGrp="1"/>
          </p:cNvSpPr>
          <p:nvPr>
            <p:ph type="body" sz="quarter" idx="52" hasCustomPrompt="1"/>
          </p:nvPr>
        </p:nvSpPr>
        <p:spPr>
          <a:xfrm>
            <a:off x="5488335" y="5149577"/>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7" name="Text Placeholder 2"/>
          <p:cNvSpPr>
            <a:spLocks noGrp="1"/>
          </p:cNvSpPr>
          <p:nvPr>
            <p:ph type="body" sz="quarter" idx="53" hasCustomPrompt="1"/>
          </p:nvPr>
        </p:nvSpPr>
        <p:spPr>
          <a:xfrm>
            <a:off x="802255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68" name="Text Placeholder 4"/>
          <p:cNvSpPr>
            <a:spLocks noGrp="1"/>
          </p:cNvSpPr>
          <p:nvPr>
            <p:ph type="body" sz="quarter" idx="54" hasCustomPrompt="1"/>
          </p:nvPr>
        </p:nvSpPr>
        <p:spPr>
          <a:xfrm>
            <a:off x="8008615" y="5149576"/>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69" name="Text Placeholder 2"/>
          <p:cNvSpPr>
            <a:spLocks noGrp="1"/>
          </p:cNvSpPr>
          <p:nvPr>
            <p:ph type="body" sz="quarter" idx="55" hasCustomPrompt="1"/>
          </p:nvPr>
        </p:nvSpPr>
        <p:spPr>
          <a:xfrm>
            <a:off x="461715" y="4717530"/>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70" name="Text Placeholder 4"/>
          <p:cNvSpPr>
            <a:spLocks noGrp="1"/>
          </p:cNvSpPr>
          <p:nvPr>
            <p:ph type="body" sz="quarter" idx="56" hasCustomPrompt="1"/>
          </p:nvPr>
        </p:nvSpPr>
        <p:spPr>
          <a:xfrm>
            <a:off x="447775" y="5149577"/>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71" name="Text Placeholder 2"/>
          <p:cNvSpPr>
            <a:spLocks noGrp="1"/>
          </p:cNvSpPr>
          <p:nvPr>
            <p:ph type="body" sz="quarter" idx="57" hasCustomPrompt="1"/>
          </p:nvPr>
        </p:nvSpPr>
        <p:spPr>
          <a:xfrm>
            <a:off x="2981995" y="4717529"/>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72" name="Text Placeholder 4"/>
          <p:cNvSpPr>
            <a:spLocks noGrp="1"/>
          </p:cNvSpPr>
          <p:nvPr>
            <p:ph type="body" sz="quarter" idx="58" hasCustomPrompt="1"/>
          </p:nvPr>
        </p:nvSpPr>
        <p:spPr>
          <a:xfrm>
            <a:off x="2968055" y="5149576"/>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73" name="Text Placeholder 2"/>
          <p:cNvSpPr>
            <a:spLocks noGrp="1"/>
          </p:cNvSpPr>
          <p:nvPr>
            <p:ph type="body" sz="quarter" idx="59" hasCustomPrompt="1"/>
          </p:nvPr>
        </p:nvSpPr>
        <p:spPr>
          <a:xfrm>
            <a:off x="2981995" y="2629297"/>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74" name="Text Placeholder 4"/>
          <p:cNvSpPr>
            <a:spLocks noGrp="1"/>
          </p:cNvSpPr>
          <p:nvPr>
            <p:ph type="body" sz="quarter" idx="60" hasCustomPrompt="1"/>
          </p:nvPr>
        </p:nvSpPr>
        <p:spPr>
          <a:xfrm>
            <a:off x="2968055" y="3061345"/>
            <a:ext cx="2188800" cy="1368152"/>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
        <p:nvSpPr>
          <p:cNvPr id="32" name="Rectangle 31"/>
          <p:cNvSpPr/>
          <p:nvPr userDrawn="1"/>
        </p:nvSpPr>
        <p:spPr>
          <a:xfrm>
            <a:off x="2896047" y="525664"/>
            <a:ext cx="2356812" cy="1959617"/>
          </a:xfrm>
          <a:prstGeom prst="rect">
            <a:avLst/>
          </a:prstGeom>
          <a:solidFill>
            <a:srgbClr val="AA9A8C">
              <a:alpha val="50000"/>
            </a:srgbClr>
          </a:solidFill>
          <a:effectLst>
            <a:outerShdw blurRad="50800" dist="38100" dir="2700000" sx="104000" sy="104000" algn="tl" rotWithShape="0">
              <a:schemeClr val="accent1">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a:p>
        </p:txBody>
      </p:sp>
      <p:sp>
        <p:nvSpPr>
          <p:cNvPr id="34" name="Text Placeholder 2"/>
          <p:cNvSpPr>
            <a:spLocks noGrp="1"/>
          </p:cNvSpPr>
          <p:nvPr>
            <p:ph type="body" sz="quarter" idx="61" hasCustomPrompt="1"/>
          </p:nvPr>
        </p:nvSpPr>
        <p:spPr>
          <a:xfrm>
            <a:off x="2991745" y="541066"/>
            <a:ext cx="2106000" cy="540000"/>
          </a:xfrm>
          <a:prstGeom prst="rect">
            <a:avLst/>
          </a:prstGeom>
        </p:spPr>
        <p:txBody>
          <a:bodyPr/>
          <a:lstStyle>
            <a:lvl1pPr>
              <a:lnSpc>
                <a:spcPct val="100000"/>
              </a:lnSpc>
              <a:defRPr sz="1000" b="1" baseline="0">
                <a:solidFill>
                  <a:schemeClr val="bg1"/>
                </a:solidFill>
                <a:latin typeface="Arial" pitchFamily="34" charset="0"/>
                <a:cs typeface="Arial" pitchFamily="34" charset="0"/>
              </a:defRPr>
            </a:lvl1pPr>
          </a:lstStyle>
          <a:p>
            <a:pPr lvl="0"/>
            <a:r>
              <a:rPr lang="en-US" dirty="0" smtClean="0"/>
              <a:t>Click to add text</a:t>
            </a:r>
          </a:p>
          <a:p>
            <a:pPr lvl="4"/>
            <a:r>
              <a:rPr lang="en-US" dirty="0" smtClean="0"/>
              <a:t>Fifth level</a:t>
            </a:r>
            <a:endParaRPr lang="en-GB" dirty="0"/>
          </a:p>
        </p:txBody>
      </p:sp>
      <p:sp>
        <p:nvSpPr>
          <p:cNvPr id="35" name="Text Placeholder 4"/>
          <p:cNvSpPr>
            <a:spLocks noGrp="1"/>
          </p:cNvSpPr>
          <p:nvPr>
            <p:ph type="body" sz="quarter" idx="62" hasCustomPrompt="1"/>
          </p:nvPr>
        </p:nvSpPr>
        <p:spPr>
          <a:xfrm>
            <a:off x="2977805" y="973113"/>
            <a:ext cx="2188800" cy="1368151"/>
          </a:xfrm>
          <a:prstGeom prst="rect">
            <a:avLst/>
          </a:prstGeom>
        </p:spPr>
        <p:txBody>
          <a:bodyPr/>
          <a:lstStyle>
            <a:lvl1pPr marL="194400" indent="-194400">
              <a:lnSpc>
                <a:spcPct val="100000"/>
              </a:lnSpc>
              <a:spcAft>
                <a:spcPts val="0"/>
              </a:spcAft>
              <a:buFont typeface="Arial" pitchFamily="34" charset="0"/>
              <a:buChar char="•"/>
              <a:defRPr sz="1000" b="0" baseline="0">
                <a:solidFill>
                  <a:schemeClr val="tx1"/>
                </a:solidFill>
                <a:latin typeface="Arial" pitchFamily="34" charset="0"/>
                <a:cs typeface="Arial" pitchFamily="34" charset="0"/>
              </a:defRPr>
            </a:lvl1pPr>
          </a:lstStyle>
          <a:p>
            <a:pPr lvl="0"/>
            <a:r>
              <a:rPr lang="en-US" dirty="0" smtClean="0"/>
              <a:t>Click to add text</a:t>
            </a:r>
            <a:endParaRPr lang="en-GB" dirty="0"/>
          </a:p>
        </p:txBody>
      </p:sp>
    </p:spTree>
    <p:extLst>
      <p:ext uri="{BB962C8B-B14F-4D97-AF65-F5344CB8AC3E}">
        <p14:creationId xmlns:p14="http://schemas.microsoft.com/office/powerpoint/2010/main" val="131799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age">
    <p:spTree>
      <p:nvGrpSpPr>
        <p:cNvPr id="1" name=""/>
        <p:cNvGrpSpPr/>
        <p:nvPr/>
      </p:nvGrpSpPr>
      <p:grpSpPr>
        <a:xfrm>
          <a:off x="0" y="0"/>
          <a:ext cx="0" cy="0"/>
          <a:chOff x="0" y="0"/>
          <a:chExt cx="0" cy="0"/>
        </a:xfrm>
      </p:grpSpPr>
      <p:sp>
        <p:nvSpPr>
          <p:cNvPr id="21" name="Text Placeholder 18"/>
          <p:cNvSpPr>
            <a:spLocks noGrp="1"/>
          </p:cNvSpPr>
          <p:nvPr>
            <p:ph type="body" sz="quarter" idx="17" hasCustomPrompt="1"/>
          </p:nvPr>
        </p:nvSpPr>
        <p:spPr>
          <a:xfrm>
            <a:off x="630696" y="763890"/>
            <a:ext cx="7743811" cy="1191132"/>
          </a:xfrm>
          <a:prstGeom prst="rect">
            <a:avLst/>
          </a:prstGeom>
        </p:spPr>
        <p:txBody>
          <a:bodyPr vert="horz" lIns="104270" tIns="52134" rIns="104270" bIns="52134"/>
          <a:lstStyle>
            <a:lvl1pPr marL="0" indent="0">
              <a:lnSpc>
                <a:spcPct val="90000"/>
              </a:lnSpc>
              <a:buNone/>
              <a:defRPr sz="3600" baseline="0">
                <a:latin typeface="Arial" pitchFamily="34" charset="0"/>
                <a:cs typeface="Arial Narrow"/>
              </a:defRPr>
            </a:lvl1pPr>
            <a:lvl2pPr marL="521348" indent="0">
              <a:buNone/>
              <a:defRPr sz="1600">
                <a:latin typeface="Arial Narrow"/>
                <a:cs typeface="Arial Narrow"/>
              </a:defRPr>
            </a:lvl2pPr>
            <a:lvl3pPr marL="1042696" indent="0">
              <a:buNone/>
              <a:defRPr sz="1600">
                <a:latin typeface="Arial Narrow"/>
                <a:cs typeface="Arial Narrow"/>
              </a:defRPr>
            </a:lvl3pPr>
            <a:lvl4pPr marL="1564044" indent="0">
              <a:buNone/>
              <a:defRPr sz="1600">
                <a:latin typeface="Arial Narrow"/>
                <a:cs typeface="Arial Narrow"/>
              </a:defRPr>
            </a:lvl4pPr>
            <a:lvl5pPr marL="2085392" indent="0">
              <a:buNone/>
              <a:defRPr sz="1600">
                <a:latin typeface="Arial Narrow"/>
                <a:cs typeface="Arial Narrow"/>
              </a:defRPr>
            </a:lvl5pPr>
          </a:lstStyle>
          <a:p>
            <a:pPr lvl="0"/>
            <a:r>
              <a:rPr lang="en-GB" noProof="0" dirty="0" smtClean="0"/>
              <a:t>CLICK TO ADD TEXT</a:t>
            </a:r>
          </a:p>
        </p:txBody>
      </p:sp>
      <p:sp>
        <p:nvSpPr>
          <p:cNvPr id="20" name="Text Placeholder 18"/>
          <p:cNvSpPr>
            <a:spLocks noGrp="1"/>
          </p:cNvSpPr>
          <p:nvPr>
            <p:ph type="body" sz="quarter" idx="16" hasCustomPrompt="1"/>
          </p:nvPr>
        </p:nvSpPr>
        <p:spPr>
          <a:xfrm>
            <a:off x="714869" y="2047833"/>
            <a:ext cx="7653787" cy="1085520"/>
          </a:xfrm>
          <a:prstGeom prst="rect">
            <a:avLst/>
          </a:prstGeom>
        </p:spPr>
        <p:txBody>
          <a:bodyPr vert="horz" lIns="104270" tIns="52134" rIns="104270" bIns="52134"/>
          <a:lstStyle>
            <a:lvl1pPr marL="0" indent="0">
              <a:buNone/>
              <a:defRPr sz="2900" baseline="0">
                <a:solidFill>
                  <a:srgbClr val="AA9A8C"/>
                </a:solidFill>
                <a:latin typeface="Arial" pitchFamily="34" charset="0"/>
                <a:cs typeface="Arial Narrow"/>
              </a:defRPr>
            </a:lvl1pPr>
            <a:lvl2pPr marL="521348" indent="0">
              <a:buNone/>
              <a:defRPr sz="1600">
                <a:latin typeface="Arial Narrow"/>
                <a:cs typeface="Arial Narrow"/>
              </a:defRPr>
            </a:lvl2pPr>
            <a:lvl3pPr marL="1042696" indent="0">
              <a:buNone/>
              <a:defRPr sz="1600">
                <a:latin typeface="Arial Narrow"/>
                <a:cs typeface="Arial Narrow"/>
              </a:defRPr>
            </a:lvl3pPr>
            <a:lvl4pPr marL="1564044" indent="0">
              <a:buNone/>
              <a:defRPr sz="1600">
                <a:latin typeface="Arial Narrow"/>
                <a:cs typeface="Arial Narrow"/>
              </a:defRPr>
            </a:lvl4pPr>
            <a:lvl5pPr marL="2085392" indent="0">
              <a:buNone/>
              <a:defRPr sz="1600">
                <a:latin typeface="Arial Narrow"/>
                <a:cs typeface="Arial Narrow"/>
              </a:defRPr>
            </a:lvl5pPr>
          </a:lstStyle>
          <a:p>
            <a:pPr lvl="0"/>
            <a:r>
              <a:rPr lang="en-US" noProof="0" dirty="0" smtClean="0"/>
              <a:t>Click to add text</a:t>
            </a:r>
          </a:p>
        </p:txBody>
      </p:sp>
      <p:sp>
        <p:nvSpPr>
          <p:cNvPr id="17" name="Picture Placeholder 16"/>
          <p:cNvSpPr>
            <a:spLocks noGrp="1"/>
          </p:cNvSpPr>
          <p:nvPr>
            <p:ph type="pic" sz="quarter" idx="14" hasCustomPrompt="1"/>
          </p:nvPr>
        </p:nvSpPr>
        <p:spPr>
          <a:xfrm>
            <a:off x="4587208" y="3305246"/>
            <a:ext cx="6396482" cy="4257604"/>
          </a:xfrm>
          <a:prstGeom prst="rect">
            <a:avLst/>
          </a:prstGeom>
        </p:spPr>
        <p:txBody>
          <a:bodyPr vert="horz" lIns="104270" tIns="52134" rIns="104270" bIns="52134"/>
          <a:lstStyle>
            <a:lvl1pPr marL="0" indent="0">
              <a:buNone/>
              <a:defRPr/>
            </a:lvl1pPr>
          </a:lstStyle>
          <a:p>
            <a:r>
              <a:rPr lang="en-US" dirty="0" smtClean="0"/>
              <a:t>Click icon to add photo</a:t>
            </a:r>
            <a:endParaRPr lang="en-GB" dirty="0"/>
          </a:p>
        </p:txBody>
      </p:sp>
      <p:sp>
        <p:nvSpPr>
          <p:cNvPr id="19" name="Text Placeholder 18"/>
          <p:cNvSpPr>
            <a:spLocks noGrp="1"/>
          </p:cNvSpPr>
          <p:nvPr>
            <p:ph type="body" sz="quarter" idx="15" hasCustomPrompt="1"/>
          </p:nvPr>
        </p:nvSpPr>
        <p:spPr>
          <a:xfrm>
            <a:off x="799794" y="4098296"/>
            <a:ext cx="6479986" cy="3018138"/>
          </a:xfrm>
          <a:prstGeom prst="rect">
            <a:avLst/>
          </a:prstGeom>
        </p:spPr>
        <p:txBody>
          <a:bodyPr vert="horz" lIns="104270" tIns="52134" rIns="104270" bIns="52134"/>
          <a:lstStyle>
            <a:lvl1pPr marL="0" indent="0">
              <a:buNone/>
              <a:defRPr sz="1600">
                <a:latin typeface="Arial" pitchFamily="34" charset="0"/>
                <a:cs typeface="Arial" pitchFamily="34" charset="0"/>
              </a:defRPr>
            </a:lvl1pPr>
            <a:lvl2pPr marL="521348" indent="0">
              <a:buNone/>
              <a:defRPr sz="1600">
                <a:latin typeface="Arial Narrow"/>
                <a:cs typeface="Arial Narrow"/>
              </a:defRPr>
            </a:lvl2pPr>
            <a:lvl3pPr marL="1042696" indent="0">
              <a:buNone/>
              <a:defRPr sz="1600">
                <a:latin typeface="Arial Narrow"/>
                <a:cs typeface="Arial Narrow"/>
              </a:defRPr>
            </a:lvl3pPr>
            <a:lvl4pPr marL="1564044" indent="0">
              <a:buNone/>
              <a:defRPr sz="1600">
                <a:latin typeface="Arial Narrow"/>
                <a:cs typeface="Arial Narrow"/>
              </a:defRPr>
            </a:lvl4pPr>
            <a:lvl5pPr marL="2085392" indent="0">
              <a:buNone/>
              <a:defRPr sz="1600">
                <a:latin typeface="Arial Narrow"/>
                <a:cs typeface="Arial Narrow"/>
              </a:defRPr>
            </a:lvl5pPr>
          </a:lstStyle>
          <a:p>
            <a:pPr lvl="0"/>
            <a:r>
              <a:rPr lang="en-US" noProof="0" dirty="0" smtClean="0"/>
              <a:t>Click to add text</a:t>
            </a:r>
          </a:p>
        </p:txBody>
      </p:sp>
      <p:sp>
        <p:nvSpPr>
          <p:cNvPr id="9"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2862888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4929354" y="4957156"/>
            <a:ext cx="5970309" cy="2064629"/>
          </a:xfrm>
          <a:prstGeom prst="rect">
            <a:avLst/>
          </a:prstGeom>
          <a:solidFill>
            <a:srgbClr val="AA9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dirty="0"/>
          </a:p>
        </p:txBody>
      </p:sp>
      <p:sp>
        <p:nvSpPr>
          <p:cNvPr id="28" name="Picture Placeholder 27"/>
          <p:cNvSpPr>
            <a:spLocks noGrp="1"/>
          </p:cNvSpPr>
          <p:nvPr>
            <p:ph type="pic" sz="quarter" idx="17" hasCustomPrompt="1"/>
          </p:nvPr>
        </p:nvSpPr>
        <p:spPr>
          <a:xfrm>
            <a:off x="-211545" y="4337351"/>
            <a:ext cx="2525563" cy="2669755"/>
          </a:xfrm>
          <a:prstGeom prst="rect">
            <a:avLst/>
          </a:prstGeom>
        </p:spPr>
        <p:txBody>
          <a:bodyPr vert="horz" lIns="104270" tIns="52134" rIns="104270" bIns="52134"/>
          <a:lstStyle>
            <a:lvl1pPr marL="0" indent="0">
              <a:buNone/>
              <a:defRPr/>
            </a:lvl1pPr>
          </a:lstStyle>
          <a:p>
            <a:r>
              <a:rPr lang="en-US" dirty="0" smtClean="0"/>
              <a:t>Click icon to add photo</a:t>
            </a:r>
            <a:endParaRPr lang="en-GB" dirty="0"/>
          </a:p>
        </p:txBody>
      </p:sp>
      <p:sp>
        <p:nvSpPr>
          <p:cNvPr id="4" name="Rectangle 3"/>
          <p:cNvSpPr/>
          <p:nvPr userDrawn="1"/>
        </p:nvSpPr>
        <p:spPr>
          <a:xfrm>
            <a:off x="4929354" y="669080"/>
            <a:ext cx="5933522" cy="2064629"/>
          </a:xfrm>
          <a:prstGeom prst="rect">
            <a:avLst/>
          </a:prstGeom>
          <a:solidFill>
            <a:srgbClr val="AA9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dirty="0"/>
          </a:p>
        </p:txBody>
      </p:sp>
      <p:sp>
        <p:nvSpPr>
          <p:cNvPr id="5" name="Rectangle 4"/>
          <p:cNvSpPr/>
          <p:nvPr userDrawn="1"/>
        </p:nvSpPr>
        <p:spPr>
          <a:xfrm>
            <a:off x="4929355" y="2813117"/>
            <a:ext cx="5968490" cy="2064629"/>
          </a:xfrm>
          <a:prstGeom prst="rect">
            <a:avLst/>
          </a:prstGeom>
          <a:solidFill>
            <a:srgbClr val="AA9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dirty="0"/>
          </a:p>
        </p:txBody>
      </p:sp>
      <p:sp>
        <p:nvSpPr>
          <p:cNvPr id="8" name="TextBox 7"/>
          <p:cNvSpPr txBox="1"/>
          <p:nvPr userDrawn="1"/>
        </p:nvSpPr>
        <p:spPr>
          <a:xfrm rot="16200000">
            <a:off x="4269506" y="3530412"/>
            <a:ext cx="1886253" cy="382285"/>
          </a:xfrm>
          <a:prstGeom prst="rect">
            <a:avLst/>
          </a:prstGeom>
          <a:noFill/>
        </p:spPr>
        <p:txBody>
          <a:bodyPr wrap="none" lIns="104270" tIns="52134" rIns="104270" bIns="52134" rtlCol="0">
            <a:spAutoFit/>
          </a:bodyPr>
          <a:lstStyle/>
          <a:p>
            <a:r>
              <a:rPr lang="en-GB" sz="1800" b="1" baseline="0" noProof="0" dirty="0" smtClean="0">
                <a:solidFill>
                  <a:srgbClr val="A31D21"/>
                </a:solidFill>
                <a:latin typeface="Arial"/>
                <a:cs typeface="Arial"/>
              </a:rPr>
              <a:t>HOW WE HELP</a:t>
            </a:r>
            <a:endParaRPr lang="en-GB" sz="1800" b="1" baseline="0" noProof="0" dirty="0">
              <a:solidFill>
                <a:srgbClr val="A31D21"/>
              </a:solidFill>
              <a:latin typeface="Arial"/>
              <a:cs typeface="Arial"/>
            </a:endParaRPr>
          </a:p>
        </p:txBody>
      </p:sp>
      <p:sp>
        <p:nvSpPr>
          <p:cNvPr id="9" name="TextBox 8"/>
          <p:cNvSpPr txBox="1"/>
          <p:nvPr userDrawn="1"/>
        </p:nvSpPr>
        <p:spPr>
          <a:xfrm rot="16200000">
            <a:off x="4128447" y="5674450"/>
            <a:ext cx="2168369" cy="382285"/>
          </a:xfrm>
          <a:prstGeom prst="rect">
            <a:avLst/>
          </a:prstGeom>
          <a:noFill/>
        </p:spPr>
        <p:txBody>
          <a:bodyPr wrap="none" lIns="104270" tIns="52134" rIns="104270" bIns="52134" rtlCol="0">
            <a:spAutoFit/>
          </a:bodyPr>
          <a:lstStyle/>
          <a:p>
            <a:r>
              <a:rPr lang="en-GB" sz="1800" b="1" baseline="0" noProof="0" dirty="0" smtClean="0">
                <a:solidFill>
                  <a:srgbClr val="A31D21"/>
                </a:solidFill>
                <a:latin typeface="Arial"/>
                <a:cs typeface="Arial"/>
              </a:rPr>
              <a:t>CLIENT RESULTS</a:t>
            </a:r>
            <a:endParaRPr lang="en-GB" sz="1800" b="1" baseline="0" noProof="0" dirty="0">
              <a:solidFill>
                <a:srgbClr val="A31D21"/>
              </a:solidFill>
              <a:latin typeface="Arial"/>
              <a:cs typeface="Arial"/>
            </a:endParaRPr>
          </a:p>
        </p:txBody>
      </p:sp>
      <p:sp>
        <p:nvSpPr>
          <p:cNvPr id="14" name="TextBox 13"/>
          <p:cNvSpPr txBox="1"/>
          <p:nvPr userDrawn="1"/>
        </p:nvSpPr>
        <p:spPr>
          <a:xfrm>
            <a:off x="304982" y="7116596"/>
            <a:ext cx="1348496" cy="350670"/>
          </a:xfrm>
          <a:prstGeom prst="rect">
            <a:avLst/>
          </a:prstGeom>
          <a:noFill/>
        </p:spPr>
        <p:txBody>
          <a:bodyPr wrap="none" lIns="104270" tIns="52134" rIns="104270" bIns="52134" rtlCol="0">
            <a:spAutoFit/>
          </a:bodyPr>
          <a:lstStyle/>
          <a:p>
            <a:r>
              <a:rPr lang="en-GB" sz="1600" dirty="0" smtClean="0">
                <a:solidFill>
                  <a:schemeClr val="bg1"/>
                </a:solidFill>
                <a:latin typeface="Arial Narrow" pitchFamily="34" charset="0"/>
              </a:rPr>
              <a:t>Leigh Wormald</a:t>
            </a:r>
            <a:endParaRPr lang="en-GB" sz="1600" dirty="0">
              <a:solidFill>
                <a:schemeClr val="bg1"/>
              </a:solidFill>
              <a:latin typeface="Arial Narrow" pitchFamily="34" charset="0"/>
            </a:endParaRPr>
          </a:p>
        </p:txBody>
      </p:sp>
      <p:sp>
        <p:nvSpPr>
          <p:cNvPr id="15" name="TextBox 14"/>
          <p:cNvSpPr txBox="1"/>
          <p:nvPr userDrawn="1"/>
        </p:nvSpPr>
        <p:spPr>
          <a:xfrm>
            <a:off x="3647186" y="7116596"/>
            <a:ext cx="1172553" cy="350670"/>
          </a:xfrm>
          <a:prstGeom prst="rect">
            <a:avLst/>
          </a:prstGeom>
          <a:noFill/>
        </p:spPr>
        <p:txBody>
          <a:bodyPr wrap="none" lIns="104270" tIns="52134" rIns="104270" bIns="52134" rtlCol="0">
            <a:spAutoFit/>
          </a:bodyPr>
          <a:lstStyle/>
          <a:p>
            <a:r>
              <a:rPr lang="en-GB" sz="1600" dirty="0" smtClean="0">
                <a:solidFill>
                  <a:schemeClr val="bg1"/>
                </a:solidFill>
                <a:latin typeface="Arial Narrow" pitchFamily="34" charset="0"/>
              </a:rPr>
              <a:t>Steven Brice</a:t>
            </a:r>
            <a:endParaRPr lang="en-GB" sz="1600" dirty="0">
              <a:solidFill>
                <a:schemeClr val="bg1"/>
              </a:solidFill>
              <a:latin typeface="Arial Narrow" pitchFamily="34" charset="0"/>
            </a:endParaRPr>
          </a:p>
        </p:txBody>
      </p:sp>
      <p:sp>
        <p:nvSpPr>
          <p:cNvPr id="22" name="TextBox 21"/>
          <p:cNvSpPr txBox="1"/>
          <p:nvPr userDrawn="1"/>
        </p:nvSpPr>
        <p:spPr>
          <a:xfrm rot="16200000">
            <a:off x="4346597" y="1386374"/>
            <a:ext cx="1732064" cy="382285"/>
          </a:xfrm>
          <a:prstGeom prst="rect">
            <a:avLst/>
          </a:prstGeom>
          <a:noFill/>
        </p:spPr>
        <p:txBody>
          <a:bodyPr wrap="none" lIns="104270" tIns="52134" rIns="104270" bIns="52134" rtlCol="0">
            <a:spAutoFit/>
          </a:bodyPr>
          <a:lstStyle/>
          <a:p>
            <a:r>
              <a:rPr lang="en-GB" sz="1800" b="1" baseline="0" noProof="0" dirty="0" smtClean="0">
                <a:solidFill>
                  <a:srgbClr val="A31D21"/>
                </a:solidFill>
                <a:latin typeface="Arial"/>
                <a:cs typeface="Arial"/>
              </a:rPr>
              <a:t>WHAT WE DO</a:t>
            </a:r>
            <a:endParaRPr lang="en-GB" sz="1800" b="1" baseline="0" noProof="0" dirty="0">
              <a:solidFill>
                <a:srgbClr val="A31D21"/>
              </a:solidFill>
              <a:latin typeface="Arial"/>
              <a:cs typeface="Arial"/>
            </a:endParaRPr>
          </a:p>
        </p:txBody>
      </p:sp>
      <p:sp>
        <p:nvSpPr>
          <p:cNvPr id="24" name="Text Placeholder 23"/>
          <p:cNvSpPr>
            <a:spLocks noGrp="1"/>
          </p:cNvSpPr>
          <p:nvPr>
            <p:ph type="body" sz="quarter" idx="14" hasCustomPrompt="1"/>
          </p:nvPr>
        </p:nvSpPr>
        <p:spPr>
          <a:xfrm>
            <a:off x="5416327" y="782634"/>
            <a:ext cx="5004557" cy="1668379"/>
          </a:xfrm>
          <a:prstGeom prst="rect">
            <a:avLst/>
          </a:prstGeom>
        </p:spPr>
        <p:txBody>
          <a:bodyPr vert="horz" lIns="104270" tIns="52134" rIns="104270" bIns="52134" anchor="ctr" anchorCtr="0">
            <a:normAutofit/>
          </a:bodyPr>
          <a:lstStyle>
            <a:lvl1pPr marL="284400" indent="-284400">
              <a:lnSpc>
                <a:spcPct val="100000"/>
              </a:lnSpc>
              <a:spcBef>
                <a:spcPts val="600"/>
              </a:spcBef>
              <a:spcAft>
                <a:spcPts val="0"/>
              </a:spcAft>
              <a:defRPr sz="1200">
                <a:latin typeface="Arial"/>
                <a:cs typeface="Arial"/>
              </a:defRPr>
            </a:lvl1pPr>
            <a:lvl2pPr>
              <a:defRPr sz="1600">
                <a:latin typeface="Arial Narrow"/>
                <a:cs typeface="Arial Narrow"/>
              </a:defRPr>
            </a:lvl2pPr>
            <a:lvl3pPr>
              <a:defRPr sz="1600">
                <a:latin typeface="Arial Narrow"/>
                <a:cs typeface="Arial Narrow"/>
              </a:defRPr>
            </a:lvl3pPr>
            <a:lvl4pPr>
              <a:defRPr sz="1600">
                <a:latin typeface="Arial Narrow"/>
                <a:cs typeface="Arial Narrow"/>
              </a:defRPr>
            </a:lvl4pPr>
            <a:lvl5pPr>
              <a:defRPr sz="1600">
                <a:latin typeface="Arial Narrow"/>
                <a:cs typeface="Arial Narrow"/>
              </a:defRPr>
            </a:lvl5pPr>
          </a:lstStyle>
          <a:p>
            <a:pPr lvl="0"/>
            <a:r>
              <a:rPr lang="en-US" noProof="0" dirty="0" smtClean="0"/>
              <a:t>Click to add text</a:t>
            </a:r>
          </a:p>
        </p:txBody>
      </p:sp>
      <p:sp>
        <p:nvSpPr>
          <p:cNvPr id="25" name="Text Placeholder 23"/>
          <p:cNvSpPr>
            <a:spLocks noGrp="1"/>
          </p:cNvSpPr>
          <p:nvPr>
            <p:ph type="body" sz="quarter" idx="15" hasCustomPrompt="1"/>
          </p:nvPr>
        </p:nvSpPr>
        <p:spPr>
          <a:xfrm>
            <a:off x="5428492" y="3006876"/>
            <a:ext cx="5004557" cy="1668379"/>
          </a:xfrm>
          <a:prstGeom prst="rect">
            <a:avLst/>
          </a:prstGeom>
        </p:spPr>
        <p:txBody>
          <a:bodyPr vert="horz" lIns="104270" tIns="52134" rIns="104270" bIns="52134" anchor="ctr" anchorCtr="0">
            <a:normAutofit/>
          </a:bodyPr>
          <a:lstStyle>
            <a:lvl1pPr marL="284400" indent="-284400">
              <a:lnSpc>
                <a:spcPct val="100000"/>
              </a:lnSpc>
              <a:spcBef>
                <a:spcPts val="600"/>
              </a:spcBef>
              <a:spcAft>
                <a:spcPts val="0"/>
              </a:spcAft>
              <a:defRPr sz="1200" baseline="0">
                <a:latin typeface="Arial"/>
                <a:cs typeface="Arial"/>
              </a:defRPr>
            </a:lvl1pPr>
            <a:lvl2pPr>
              <a:defRPr sz="1600">
                <a:latin typeface="Arial Narrow"/>
                <a:cs typeface="Arial Narrow"/>
              </a:defRPr>
            </a:lvl2pPr>
            <a:lvl3pPr>
              <a:defRPr sz="1600">
                <a:latin typeface="Arial Narrow"/>
                <a:cs typeface="Arial Narrow"/>
              </a:defRPr>
            </a:lvl3pPr>
            <a:lvl4pPr>
              <a:defRPr sz="1600">
                <a:latin typeface="Arial Narrow"/>
                <a:cs typeface="Arial Narrow"/>
              </a:defRPr>
            </a:lvl4pPr>
            <a:lvl5pPr>
              <a:defRPr sz="1600">
                <a:latin typeface="Arial Narrow"/>
                <a:cs typeface="Arial Narrow"/>
              </a:defRPr>
            </a:lvl5pPr>
          </a:lstStyle>
          <a:p>
            <a:pPr lvl="0"/>
            <a:r>
              <a:rPr lang="en-US" noProof="0" dirty="0" smtClean="0"/>
              <a:t>Click to add text</a:t>
            </a:r>
          </a:p>
        </p:txBody>
      </p:sp>
      <p:sp>
        <p:nvSpPr>
          <p:cNvPr id="26" name="Text Placeholder 23"/>
          <p:cNvSpPr>
            <a:spLocks noGrp="1"/>
          </p:cNvSpPr>
          <p:nvPr>
            <p:ph type="body" sz="quarter" idx="16" hasCustomPrompt="1"/>
          </p:nvPr>
        </p:nvSpPr>
        <p:spPr>
          <a:xfrm>
            <a:off x="5474245" y="5070711"/>
            <a:ext cx="5004557" cy="1668379"/>
          </a:xfrm>
          <a:prstGeom prst="rect">
            <a:avLst/>
          </a:prstGeom>
        </p:spPr>
        <p:txBody>
          <a:bodyPr vert="horz" lIns="104270" tIns="52134" rIns="104270" bIns="52134" anchor="ctr" anchorCtr="0">
            <a:normAutofit/>
          </a:bodyPr>
          <a:lstStyle>
            <a:lvl1pPr marL="284400" indent="-284400">
              <a:lnSpc>
                <a:spcPct val="100000"/>
              </a:lnSpc>
              <a:spcBef>
                <a:spcPts val="600"/>
              </a:spcBef>
              <a:spcAft>
                <a:spcPts val="0"/>
              </a:spcAft>
              <a:defRPr sz="1200" baseline="0">
                <a:latin typeface="Arial"/>
                <a:cs typeface="Arial"/>
              </a:defRPr>
            </a:lvl1pPr>
            <a:lvl2pPr>
              <a:defRPr sz="1600">
                <a:latin typeface="Arial Narrow"/>
                <a:cs typeface="Arial Narrow"/>
              </a:defRPr>
            </a:lvl2pPr>
            <a:lvl3pPr>
              <a:defRPr sz="1600">
                <a:latin typeface="Arial Narrow"/>
                <a:cs typeface="Arial Narrow"/>
              </a:defRPr>
            </a:lvl3pPr>
            <a:lvl4pPr>
              <a:defRPr sz="1600">
                <a:latin typeface="Arial Narrow"/>
                <a:cs typeface="Arial Narrow"/>
              </a:defRPr>
            </a:lvl4pPr>
            <a:lvl5pPr>
              <a:defRPr sz="1600">
                <a:latin typeface="Arial Narrow"/>
                <a:cs typeface="Arial Narrow"/>
              </a:defRPr>
            </a:lvl5pPr>
          </a:lstStyle>
          <a:p>
            <a:pPr lvl="0"/>
            <a:r>
              <a:rPr lang="en-US" noProof="0" dirty="0" smtClean="0"/>
              <a:t>Click to add text</a:t>
            </a:r>
          </a:p>
        </p:txBody>
      </p:sp>
      <p:sp>
        <p:nvSpPr>
          <p:cNvPr id="29" name="Picture Placeholder 27"/>
          <p:cNvSpPr>
            <a:spLocks noGrp="1"/>
          </p:cNvSpPr>
          <p:nvPr>
            <p:ph type="pic" sz="quarter" idx="18" hasCustomPrompt="1"/>
          </p:nvPr>
        </p:nvSpPr>
        <p:spPr>
          <a:xfrm>
            <a:off x="2314133" y="4337351"/>
            <a:ext cx="2525563" cy="2669755"/>
          </a:xfrm>
          <a:prstGeom prst="rect">
            <a:avLst/>
          </a:prstGeom>
        </p:spPr>
        <p:txBody>
          <a:bodyPr vert="horz" lIns="104270" tIns="52134" rIns="104270" bIns="52134"/>
          <a:lstStyle>
            <a:lvl1pPr marL="0" indent="0">
              <a:buNone/>
              <a:defRPr/>
            </a:lvl1pPr>
          </a:lstStyle>
          <a:p>
            <a:r>
              <a:rPr lang="en-US" dirty="0" smtClean="0"/>
              <a:t>Click icon to add photo</a:t>
            </a:r>
            <a:endParaRPr lang="en-GB" dirty="0"/>
          </a:p>
        </p:txBody>
      </p:sp>
      <p:sp>
        <p:nvSpPr>
          <p:cNvPr id="20" name="Text Placeholder 12"/>
          <p:cNvSpPr>
            <a:spLocks noGrp="1"/>
          </p:cNvSpPr>
          <p:nvPr>
            <p:ph type="body" sz="quarter" idx="19" hasCustomPrompt="1"/>
          </p:nvPr>
        </p:nvSpPr>
        <p:spPr>
          <a:xfrm>
            <a:off x="663799" y="1892962"/>
            <a:ext cx="3870920" cy="952359"/>
          </a:xfrm>
          <a:prstGeom prst="rect">
            <a:avLst/>
          </a:prstGeom>
        </p:spPr>
        <p:txBody>
          <a:bodyPr vert="horz" lIns="104270" tIns="52134" rIns="104270" bIns="52134"/>
          <a:lstStyle>
            <a:lvl1pPr marL="0" indent="0">
              <a:lnSpc>
                <a:spcPct val="100000"/>
              </a:lnSpc>
              <a:buNone/>
              <a:defRPr sz="2800">
                <a:solidFill>
                  <a:srgbClr val="AA9A8C"/>
                </a:solidFill>
                <a:latin typeface="Arial"/>
                <a:cs typeface="Arial"/>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US" noProof="0" dirty="0" smtClean="0"/>
              <a:t>Click to add text</a:t>
            </a:r>
          </a:p>
        </p:txBody>
      </p:sp>
      <p:sp>
        <p:nvSpPr>
          <p:cNvPr id="23" name="Text Placeholder 2"/>
          <p:cNvSpPr>
            <a:spLocks noGrp="1"/>
          </p:cNvSpPr>
          <p:nvPr>
            <p:ph type="body" sz="quarter" idx="20" hasCustomPrompt="1"/>
          </p:nvPr>
        </p:nvSpPr>
        <p:spPr>
          <a:xfrm>
            <a:off x="630928" y="763289"/>
            <a:ext cx="4124190" cy="1192200"/>
          </a:xfrm>
          <a:prstGeom prst="rect">
            <a:avLst/>
          </a:prstGeom>
        </p:spPr>
        <p:txBody>
          <a:bodyPr vert="horz" lIns="104270" tIns="52134" rIns="104270" bIns="52134"/>
          <a:lstStyle>
            <a:lvl1pPr marL="0" indent="0">
              <a:lnSpc>
                <a:spcPct val="100000"/>
              </a:lnSpc>
              <a:buNone/>
              <a:defRPr sz="3200">
                <a:latin typeface="Arial"/>
                <a:cs typeface="Arial"/>
              </a:defRPr>
            </a:lvl1pPr>
            <a:lvl2pPr>
              <a:defRPr sz="4200">
                <a:latin typeface="Arial Narrow"/>
                <a:cs typeface="Arial Narrow"/>
              </a:defRPr>
            </a:lvl2pPr>
            <a:lvl3pPr>
              <a:defRPr sz="4200">
                <a:latin typeface="Arial Narrow"/>
                <a:cs typeface="Arial Narrow"/>
              </a:defRPr>
            </a:lvl3pPr>
            <a:lvl4pPr>
              <a:defRPr sz="4200">
                <a:latin typeface="Arial Narrow"/>
                <a:cs typeface="Arial Narrow"/>
              </a:defRPr>
            </a:lvl4pPr>
            <a:lvl5pPr>
              <a:defRPr sz="4200">
                <a:latin typeface="Arial Narrow"/>
                <a:cs typeface="Arial Narrow"/>
              </a:defRPr>
            </a:lvl5pPr>
          </a:lstStyle>
          <a:p>
            <a:pPr lvl="0"/>
            <a:r>
              <a:rPr lang="en-US" noProof="0" dirty="0" smtClean="0"/>
              <a:t>Click to add text</a:t>
            </a:r>
          </a:p>
        </p:txBody>
      </p:sp>
      <p:sp>
        <p:nvSpPr>
          <p:cNvPr id="21"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2994140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fld id="{AE6AACB0-F5EC-4707-A90B-3CD78749B923}" type="slidenum">
              <a:rPr lang="en-US" noProof="0" smtClean="0"/>
              <a:pPr algn="l"/>
              <a:t>‹#›</a:t>
            </a:fld>
            <a:endParaRPr lang="en-US" noProof="0"/>
          </a:p>
        </p:txBody>
      </p:sp>
      <p:sp>
        <p:nvSpPr>
          <p:cNvPr id="4" name="Rectangle 3"/>
          <p:cNvSpPr/>
          <p:nvPr userDrawn="1"/>
        </p:nvSpPr>
        <p:spPr>
          <a:xfrm>
            <a:off x="3018433" y="4289831"/>
            <a:ext cx="7719481" cy="1291794"/>
          </a:xfrm>
          <a:prstGeom prst="rect">
            <a:avLst/>
          </a:prstGeom>
          <a:solidFill>
            <a:srgbClr val="AA9A8C">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3018433" y="5653633"/>
            <a:ext cx="7719481" cy="1306282"/>
          </a:xfrm>
          <a:prstGeom prst="rect">
            <a:avLst/>
          </a:prstGeom>
          <a:solidFill>
            <a:srgbClr val="AA9A8C">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userDrawn="1"/>
        </p:nvSpPr>
        <p:spPr>
          <a:xfrm>
            <a:off x="3018639" y="1551369"/>
            <a:ext cx="7719481" cy="1293952"/>
          </a:xfrm>
          <a:prstGeom prst="rect">
            <a:avLst/>
          </a:prstGeom>
          <a:solidFill>
            <a:srgbClr val="AA9A8C">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3018433" y="2920184"/>
            <a:ext cx="7719481" cy="1293289"/>
          </a:xfrm>
          <a:prstGeom prst="rect">
            <a:avLst/>
          </a:prstGeom>
          <a:solidFill>
            <a:srgbClr val="AA9A8C">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p:cNvSpPr>
            <a:spLocks noGrp="1"/>
          </p:cNvSpPr>
          <p:nvPr>
            <p:ph type="body" sz="quarter" idx="11" hasCustomPrompt="1"/>
          </p:nvPr>
        </p:nvSpPr>
        <p:spPr>
          <a:xfrm>
            <a:off x="3112071" y="1621185"/>
            <a:ext cx="6913562" cy="955675"/>
          </a:xfrm>
          <a:prstGeom prst="rect">
            <a:avLst/>
          </a:prstGeom>
        </p:spPr>
        <p:txBody>
          <a:bodyPr/>
          <a:lstStyle>
            <a:lvl1pPr marL="0" indent="0">
              <a:lnSpc>
                <a:spcPct val="100000"/>
              </a:lnSpc>
              <a:spcBef>
                <a:spcPts val="600"/>
              </a:spcBef>
              <a:spcAft>
                <a:spcPts val="0"/>
              </a:spcAft>
              <a:buFont typeface="Arial" pitchFamily="34" charset="0"/>
              <a:buNone/>
              <a:defRPr sz="1050"/>
            </a:lvl1pPr>
          </a:lstStyle>
          <a:p>
            <a:pPr lvl="0"/>
            <a:r>
              <a:rPr lang="en-US" dirty="0" smtClean="0"/>
              <a:t>Click to add text </a:t>
            </a:r>
          </a:p>
        </p:txBody>
      </p:sp>
      <p:sp>
        <p:nvSpPr>
          <p:cNvPr id="13" name="Text Placeholder 7"/>
          <p:cNvSpPr>
            <a:spLocks noGrp="1"/>
          </p:cNvSpPr>
          <p:nvPr>
            <p:ph type="body" sz="quarter" idx="12" hasCustomPrompt="1"/>
          </p:nvPr>
        </p:nvSpPr>
        <p:spPr>
          <a:xfrm>
            <a:off x="3112071" y="2989337"/>
            <a:ext cx="6913562" cy="955675"/>
          </a:xfrm>
          <a:prstGeom prst="rect">
            <a:avLst/>
          </a:prstGeom>
        </p:spPr>
        <p:txBody>
          <a:bodyPr/>
          <a:lstStyle>
            <a:lvl1pPr marL="0" indent="0">
              <a:lnSpc>
                <a:spcPct val="100000"/>
              </a:lnSpc>
              <a:spcBef>
                <a:spcPts val="600"/>
              </a:spcBef>
              <a:spcAft>
                <a:spcPts val="0"/>
              </a:spcAft>
              <a:buFont typeface="Arial" pitchFamily="34" charset="0"/>
              <a:buNone/>
              <a:defRPr sz="1050"/>
            </a:lvl1pPr>
          </a:lstStyle>
          <a:p>
            <a:pPr lvl="0"/>
            <a:r>
              <a:rPr lang="en-US" dirty="0" smtClean="0"/>
              <a:t>Click to add text </a:t>
            </a:r>
          </a:p>
        </p:txBody>
      </p:sp>
      <p:sp>
        <p:nvSpPr>
          <p:cNvPr id="14" name="Text Placeholder 7"/>
          <p:cNvSpPr>
            <a:spLocks noGrp="1"/>
          </p:cNvSpPr>
          <p:nvPr>
            <p:ph type="body" sz="quarter" idx="13" hasCustomPrompt="1"/>
          </p:nvPr>
        </p:nvSpPr>
        <p:spPr>
          <a:xfrm>
            <a:off x="3112071" y="4357489"/>
            <a:ext cx="6913562" cy="955675"/>
          </a:xfrm>
          <a:prstGeom prst="rect">
            <a:avLst/>
          </a:prstGeom>
        </p:spPr>
        <p:txBody>
          <a:bodyPr/>
          <a:lstStyle>
            <a:lvl1pPr marL="0" indent="0">
              <a:lnSpc>
                <a:spcPct val="100000"/>
              </a:lnSpc>
              <a:spcBef>
                <a:spcPts val="600"/>
              </a:spcBef>
              <a:spcAft>
                <a:spcPts val="0"/>
              </a:spcAft>
              <a:buFont typeface="Arial" pitchFamily="34" charset="0"/>
              <a:buNone/>
              <a:defRPr sz="1050"/>
            </a:lvl1pPr>
          </a:lstStyle>
          <a:p>
            <a:pPr lvl="0"/>
            <a:r>
              <a:rPr lang="en-US" dirty="0" smtClean="0"/>
              <a:t>Click to add text </a:t>
            </a:r>
          </a:p>
        </p:txBody>
      </p:sp>
      <p:sp>
        <p:nvSpPr>
          <p:cNvPr id="15" name="Text Placeholder 7"/>
          <p:cNvSpPr>
            <a:spLocks noGrp="1"/>
          </p:cNvSpPr>
          <p:nvPr>
            <p:ph type="body" sz="quarter" idx="14" hasCustomPrompt="1"/>
          </p:nvPr>
        </p:nvSpPr>
        <p:spPr>
          <a:xfrm>
            <a:off x="3112071" y="5725641"/>
            <a:ext cx="6913562" cy="955675"/>
          </a:xfrm>
          <a:prstGeom prst="rect">
            <a:avLst/>
          </a:prstGeom>
        </p:spPr>
        <p:txBody>
          <a:bodyPr/>
          <a:lstStyle>
            <a:lvl1pPr marL="0" indent="0">
              <a:lnSpc>
                <a:spcPct val="100000"/>
              </a:lnSpc>
              <a:spcBef>
                <a:spcPts val="600"/>
              </a:spcBef>
              <a:spcAft>
                <a:spcPts val="0"/>
              </a:spcAft>
              <a:buFont typeface="Arial" pitchFamily="34" charset="0"/>
              <a:buNone/>
              <a:defRPr sz="1050"/>
            </a:lvl1pPr>
          </a:lstStyle>
          <a:p>
            <a:pPr lvl="0"/>
            <a:r>
              <a:rPr lang="en-US" dirty="0" smtClean="0"/>
              <a:t>Click to add text </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
        <p:nvSpPr>
          <p:cNvPr id="9" name="Picture Placeholder 8"/>
          <p:cNvSpPr>
            <a:spLocks noGrp="1"/>
          </p:cNvSpPr>
          <p:nvPr>
            <p:ph type="pic" sz="quarter" idx="16" hasCustomPrompt="1"/>
          </p:nvPr>
        </p:nvSpPr>
        <p:spPr>
          <a:xfrm>
            <a:off x="1743199" y="1551369"/>
            <a:ext cx="1224856" cy="1293952"/>
          </a:xfrm>
          <a:prstGeom prst="rect">
            <a:avLst/>
          </a:prstGeom>
        </p:spPr>
        <p:txBody>
          <a:bodyPr/>
          <a:lstStyle>
            <a:lvl1pPr>
              <a:defRPr/>
            </a:lvl1pPr>
          </a:lstStyle>
          <a:p>
            <a:r>
              <a:rPr lang="en-US" dirty="0" smtClean="0"/>
              <a:t>Click icon to add photo</a:t>
            </a:r>
            <a:endParaRPr lang="en-GB" dirty="0"/>
          </a:p>
        </p:txBody>
      </p:sp>
      <p:sp>
        <p:nvSpPr>
          <p:cNvPr id="18" name="Picture Placeholder 8"/>
          <p:cNvSpPr>
            <a:spLocks noGrp="1"/>
          </p:cNvSpPr>
          <p:nvPr>
            <p:ph type="pic" sz="quarter" idx="17" hasCustomPrompt="1"/>
          </p:nvPr>
        </p:nvSpPr>
        <p:spPr>
          <a:xfrm>
            <a:off x="1743919" y="2919521"/>
            <a:ext cx="1224856" cy="1293952"/>
          </a:xfrm>
          <a:prstGeom prst="rect">
            <a:avLst/>
          </a:prstGeom>
        </p:spPr>
        <p:txBody>
          <a:bodyPr/>
          <a:lstStyle>
            <a:lvl1pPr>
              <a:defRPr/>
            </a:lvl1pPr>
          </a:lstStyle>
          <a:p>
            <a:r>
              <a:rPr lang="en-US" dirty="0" smtClean="0"/>
              <a:t>Click icon to add photo</a:t>
            </a:r>
            <a:endParaRPr lang="en-GB" dirty="0"/>
          </a:p>
        </p:txBody>
      </p:sp>
      <p:sp>
        <p:nvSpPr>
          <p:cNvPr id="19" name="Picture Placeholder 8"/>
          <p:cNvSpPr>
            <a:spLocks noGrp="1"/>
          </p:cNvSpPr>
          <p:nvPr>
            <p:ph type="pic" sz="quarter" idx="18" hasCustomPrompt="1"/>
          </p:nvPr>
        </p:nvSpPr>
        <p:spPr>
          <a:xfrm>
            <a:off x="1743919" y="4287673"/>
            <a:ext cx="1224856" cy="1293952"/>
          </a:xfrm>
          <a:prstGeom prst="rect">
            <a:avLst/>
          </a:prstGeom>
        </p:spPr>
        <p:txBody>
          <a:bodyPr/>
          <a:lstStyle>
            <a:lvl1pPr>
              <a:defRPr/>
            </a:lvl1pPr>
          </a:lstStyle>
          <a:p>
            <a:r>
              <a:rPr lang="en-US" dirty="0" smtClean="0"/>
              <a:t>Click icon to add photo</a:t>
            </a:r>
            <a:endParaRPr lang="en-GB" dirty="0"/>
          </a:p>
        </p:txBody>
      </p:sp>
      <p:sp>
        <p:nvSpPr>
          <p:cNvPr id="20" name="Picture Placeholder 8"/>
          <p:cNvSpPr>
            <a:spLocks noGrp="1"/>
          </p:cNvSpPr>
          <p:nvPr>
            <p:ph type="pic" sz="quarter" idx="19" hasCustomPrompt="1"/>
          </p:nvPr>
        </p:nvSpPr>
        <p:spPr>
          <a:xfrm>
            <a:off x="1743919" y="5655825"/>
            <a:ext cx="1224856" cy="1293952"/>
          </a:xfrm>
          <a:prstGeom prst="rect">
            <a:avLst/>
          </a:prstGeom>
        </p:spPr>
        <p:txBody>
          <a:bodyPr/>
          <a:lstStyle>
            <a:lvl1pPr>
              <a:defRPr/>
            </a:lvl1pPr>
          </a:lstStyle>
          <a:p>
            <a:r>
              <a:rPr lang="en-US" dirty="0" smtClean="0"/>
              <a:t>Click icon to add photo</a:t>
            </a:r>
            <a:endParaRPr lang="en-GB" dirty="0"/>
          </a:p>
        </p:txBody>
      </p:sp>
      <p:sp>
        <p:nvSpPr>
          <p:cNvPr id="10" name="Text Placeholder 9"/>
          <p:cNvSpPr>
            <a:spLocks noGrp="1"/>
          </p:cNvSpPr>
          <p:nvPr>
            <p:ph type="body" sz="quarter" idx="20" hasCustomPrompt="1"/>
          </p:nvPr>
        </p:nvSpPr>
        <p:spPr>
          <a:xfrm>
            <a:off x="663799" y="973113"/>
            <a:ext cx="9650413" cy="575394"/>
          </a:xfrm>
          <a:prstGeom prst="rect">
            <a:avLst/>
          </a:prstGeom>
        </p:spPr>
        <p:txBody>
          <a:bodyPr/>
          <a:lstStyle>
            <a:lvl1pPr>
              <a:defRPr sz="3900"/>
            </a:lvl1pPr>
            <a:lvl3pPr marL="767151" indent="0">
              <a:buNone/>
              <a:defRPr/>
            </a:lvl3pPr>
          </a:lstStyle>
          <a:p>
            <a:pPr lvl="0"/>
            <a:r>
              <a:rPr lang="en-US" dirty="0" smtClean="0"/>
              <a:t>Click to add text</a:t>
            </a:r>
          </a:p>
        </p:txBody>
      </p:sp>
    </p:spTree>
    <p:extLst>
      <p:ext uri="{BB962C8B-B14F-4D97-AF65-F5344CB8AC3E}">
        <p14:creationId xmlns:p14="http://schemas.microsoft.com/office/powerpoint/2010/main" val="3090669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 page without title">
    <p:spTree>
      <p:nvGrpSpPr>
        <p:cNvPr id="1" name=""/>
        <p:cNvGrpSpPr/>
        <p:nvPr/>
      </p:nvGrpSpPr>
      <p:grpSpPr>
        <a:xfrm>
          <a:off x="0" y="0"/>
          <a:ext cx="0" cy="0"/>
          <a:chOff x="0" y="0"/>
          <a:chExt cx="0" cy="0"/>
        </a:xfrm>
      </p:grpSpPr>
      <p:sp>
        <p:nvSpPr>
          <p:cNvPr id="6" name="Espace réservé du numéro de diapositive 10"/>
          <p:cNvSpPr>
            <a:spLocks noGrp="1"/>
          </p:cNvSpPr>
          <p:nvPr>
            <p:ph type="sldNum" sz="quarter" idx="11"/>
          </p:nvPr>
        </p:nvSpPr>
        <p:spPr>
          <a:xfrm>
            <a:off x="381493" y="7185235"/>
            <a:ext cx="763427" cy="189048"/>
          </a:xfrm>
        </p:spPr>
        <p:txBody>
          <a:bodyPr/>
          <a:lstStyle/>
          <a:p>
            <a:pPr algn="l"/>
            <a:fld id="{AE6AACB0-F5EC-4707-A90B-3CD78749B923}" type="slidenum">
              <a:rPr lang="en-GB" noProof="0" smtClean="0"/>
              <a:pPr algn="l"/>
              <a:t>‹#›</a:t>
            </a:fld>
            <a:endParaRPr lang="en-GB"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2158380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Page ">
    <p:spTree>
      <p:nvGrpSpPr>
        <p:cNvPr id="1" name=""/>
        <p:cNvGrpSpPr/>
        <p:nvPr/>
      </p:nvGrpSpPr>
      <p:grpSpPr>
        <a:xfrm>
          <a:off x="0" y="0"/>
          <a:ext cx="0" cy="0"/>
          <a:chOff x="0" y="0"/>
          <a:chExt cx="0" cy="0"/>
        </a:xfrm>
      </p:grpSpPr>
      <p:pic>
        <p:nvPicPr>
          <p:cNvPr id="12" name="Image 11" descr="logo_titre.jpg"/>
          <p:cNvPicPr>
            <a:picLocks noChangeAspect="1"/>
          </p:cNvPicPr>
          <p:nvPr userDrawn="1"/>
        </p:nvPicPr>
        <p:blipFill>
          <a:blip r:embed="rId2" cstate="print"/>
          <a:stretch>
            <a:fillRect/>
          </a:stretch>
        </p:blipFill>
        <p:spPr>
          <a:xfrm>
            <a:off x="7634931" y="6617013"/>
            <a:ext cx="3053707" cy="945838"/>
          </a:xfrm>
          <a:prstGeom prst="rect">
            <a:avLst/>
          </a:prstGeom>
        </p:spPr>
      </p:pic>
      <p:sp>
        <p:nvSpPr>
          <p:cNvPr id="26" name="TextBox 25"/>
          <p:cNvSpPr txBox="1"/>
          <p:nvPr userDrawn="1"/>
        </p:nvSpPr>
        <p:spPr>
          <a:xfrm>
            <a:off x="663799" y="5797649"/>
            <a:ext cx="9343076" cy="1120949"/>
          </a:xfrm>
          <a:prstGeom prst="rect">
            <a:avLst/>
          </a:prstGeom>
          <a:noFill/>
        </p:spPr>
        <p:txBody>
          <a:bodyPr wrap="square" lIns="104270" tIns="52134" rIns="104270" bIns="52134" rtlCol="0">
            <a:spAutoFit/>
          </a:bodyPr>
          <a:lstStyle/>
          <a:p>
            <a:r>
              <a:rPr lang="en-US" sz="1100" dirty="0">
                <a:latin typeface="Arial" pitchFamily="34" charset="0"/>
                <a:cs typeface="Arial" pitchFamily="34" charset="0"/>
              </a:rPr>
              <a:t>The contents of this </a:t>
            </a:r>
            <a:r>
              <a:rPr lang="en-US" sz="1100" dirty="0" smtClean="0">
                <a:latin typeface="Arial" pitchFamily="34" charset="0"/>
                <a:cs typeface="Arial" pitchFamily="34" charset="0"/>
              </a:rPr>
              <a:t>presentation </a:t>
            </a:r>
            <a:r>
              <a:rPr lang="en-US" sz="1100" dirty="0">
                <a:latin typeface="Arial" pitchFamily="34" charset="0"/>
                <a:cs typeface="Arial" pitchFamily="34" charset="0"/>
              </a:rPr>
              <a:t>are confidential and not for </a:t>
            </a:r>
            <a:r>
              <a:rPr lang="en-US" sz="1100" dirty="0" smtClean="0">
                <a:latin typeface="Arial" pitchFamily="34" charset="0"/>
                <a:cs typeface="Arial" pitchFamily="34" charset="0"/>
              </a:rPr>
              <a:t>onward distribution. </a:t>
            </a:r>
            <a:r>
              <a:rPr lang="en-US" sz="1100" dirty="0">
                <a:latin typeface="Arial" pitchFamily="34" charset="0"/>
                <a:cs typeface="Arial" pitchFamily="34" charset="0"/>
              </a:rPr>
              <a:t>Disclosure to third parties cannot be made without the prior written consent of </a:t>
            </a:r>
            <a:r>
              <a:rPr lang="en-US" sz="1100" dirty="0" err="1">
                <a:latin typeface="Arial" pitchFamily="34" charset="0"/>
                <a:cs typeface="Arial" pitchFamily="34" charset="0"/>
              </a:rPr>
              <a:t>Mazars</a:t>
            </a:r>
            <a:r>
              <a:rPr lang="en-US" sz="1100" dirty="0">
                <a:latin typeface="Arial" pitchFamily="34" charset="0"/>
                <a:cs typeface="Arial" pitchFamily="34" charset="0"/>
              </a:rPr>
              <a:t> LLP.</a:t>
            </a:r>
            <a:endParaRPr lang="en-GB" sz="1100" dirty="0">
              <a:latin typeface="Arial" pitchFamily="34" charset="0"/>
              <a:cs typeface="Arial" pitchFamily="34" charset="0"/>
            </a:endParaRPr>
          </a:p>
          <a:p>
            <a:r>
              <a:rPr lang="en-US" sz="1100" dirty="0" err="1">
                <a:latin typeface="Arial" pitchFamily="34" charset="0"/>
                <a:cs typeface="Arial" pitchFamily="34" charset="0"/>
              </a:rPr>
              <a:t>Mazars</a:t>
            </a:r>
            <a:r>
              <a:rPr lang="en-US" sz="1100" dirty="0">
                <a:latin typeface="Arial" pitchFamily="34" charset="0"/>
                <a:cs typeface="Arial" pitchFamily="34" charset="0"/>
              </a:rPr>
              <a:t> LLP is the UK firm of </a:t>
            </a:r>
            <a:r>
              <a:rPr lang="en-US" sz="1100" dirty="0" err="1">
                <a:latin typeface="Arial" pitchFamily="34" charset="0"/>
                <a:cs typeface="Arial" pitchFamily="34" charset="0"/>
              </a:rPr>
              <a:t>Mazars</a:t>
            </a:r>
            <a:r>
              <a:rPr lang="en-US" sz="1100" dirty="0">
                <a:latin typeface="Arial" pitchFamily="34" charset="0"/>
                <a:cs typeface="Arial" pitchFamily="34" charset="0"/>
              </a:rPr>
              <a:t>, the international advisory and accountancy </a:t>
            </a:r>
            <a:r>
              <a:rPr lang="en-US" sz="1100" dirty="0" err="1">
                <a:latin typeface="Arial" pitchFamily="34" charset="0"/>
                <a:cs typeface="Arial" pitchFamily="34" charset="0"/>
              </a:rPr>
              <a:t>organisation</a:t>
            </a:r>
            <a:r>
              <a:rPr lang="en-US" sz="1100" dirty="0">
                <a:latin typeface="Arial" pitchFamily="34" charset="0"/>
                <a:cs typeface="Arial" pitchFamily="34" charset="0"/>
              </a:rPr>
              <a:t>. </a:t>
            </a:r>
            <a:r>
              <a:rPr lang="en-US" sz="1100" dirty="0" err="1">
                <a:latin typeface="Arial" pitchFamily="34" charset="0"/>
                <a:cs typeface="Arial" pitchFamily="34" charset="0"/>
              </a:rPr>
              <a:t>Mazars</a:t>
            </a:r>
            <a:r>
              <a:rPr lang="en-US" sz="1100" dirty="0">
                <a:latin typeface="Arial" pitchFamily="34" charset="0"/>
                <a:cs typeface="Arial" pitchFamily="34" charset="0"/>
              </a:rPr>
              <a:t> LLP is a limited liability partnership registered in England with registered number OC308299.</a:t>
            </a:r>
            <a:endParaRPr lang="en-GB" sz="1100" dirty="0">
              <a:latin typeface="Arial" pitchFamily="34" charset="0"/>
              <a:cs typeface="Arial" pitchFamily="34" charset="0"/>
            </a:endParaRPr>
          </a:p>
          <a:p>
            <a:r>
              <a:rPr lang="en-US" sz="1100" dirty="0">
                <a:latin typeface="Arial" pitchFamily="34" charset="0"/>
                <a:cs typeface="Arial" pitchFamily="34" charset="0"/>
              </a:rPr>
              <a:t> </a:t>
            </a:r>
            <a:endParaRPr lang="en-GB" sz="1100" dirty="0">
              <a:latin typeface="Arial" pitchFamily="34" charset="0"/>
              <a:cs typeface="Arial" pitchFamily="34" charset="0"/>
            </a:endParaRPr>
          </a:p>
          <a:p>
            <a:r>
              <a:rPr lang="en-US" sz="1100" dirty="0">
                <a:latin typeface="Arial" pitchFamily="34" charset="0"/>
                <a:cs typeface="Arial" pitchFamily="34" charset="0"/>
              </a:rPr>
              <a:t>© Mazars LLP </a:t>
            </a:r>
            <a:r>
              <a:rPr lang="en-US" sz="1100" dirty="0" smtClean="0">
                <a:latin typeface="Arial" pitchFamily="34" charset="0"/>
                <a:cs typeface="Arial" pitchFamily="34" charset="0"/>
              </a:rPr>
              <a:t>2013</a:t>
            </a:r>
            <a:endParaRPr lang="en-GB" sz="1100" dirty="0">
              <a:latin typeface="Arial" pitchFamily="34" charset="0"/>
              <a:cs typeface="Arial" pitchFamily="34" charset="0"/>
            </a:endParaRPr>
          </a:p>
        </p:txBody>
      </p:sp>
      <p:sp>
        <p:nvSpPr>
          <p:cNvPr id="27" name="Text Placeholder 8"/>
          <p:cNvSpPr>
            <a:spLocks noGrp="1"/>
          </p:cNvSpPr>
          <p:nvPr>
            <p:ph type="body" sz="quarter" idx="11" hasCustomPrompt="1"/>
          </p:nvPr>
        </p:nvSpPr>
        <p:spPr>
          <a:xfrm>
            <a:off x="663799" y="2973385"/>
            <a:ext cx="576064" cy="952359"/>
          </a:xfrm>
          <a:prstGeom prst="rect">
            <a:avLst/>
          </a:prstGeom>
        </p:spPr>
        <p:txBody>
          <a:bodyPr vert="horz" lIns="104270" tIns="52134" rIns="104270" bIns="52134"/>
          <a:lstStyle>
            <a:lvl1pPr marL="0" indent="0">
              <a:buNone/>
              <a:defRPr sz="1800">
                <a:solidFill>
                  <a:schemeClr val="tx1"/>
                </a:solidFill>
                <a:latin typeface="+mj-lt"/>
                <a:cs typeface="Georgia"/>
              </a:defRPr>
            </a:lvl1pPr>
            <a:lvl2pPr marL="521348" indent="0">
              <a:buNone/>
              <a:defRPr sz="1800">
                <a:latin typeface="Arial Narrow"/>
                <a:cs typeface="Arial Narrow"/>
              </a:defRPr>
            </a:lvl2pPr>
            <a:lvl3pPr marL="1042696" indent="0">
              <a:buNone/>
              <a:defRPr sz="1800">
                <a:latin typeface="Arial Narrow"/>
                <a:cs typeface="Arial Narrow"/>
              </a:defRPr>
            </a:lvl3pPr>
            <a:lvl4pPr marL="1564044" indent="0">
              <a:buNone/>
              <a:defRPr sz="1800">
                <a:latin typeface="Arial Narrow"/>
                <a:cs typeface="Arial Narrow"/>
              </a:defRPr>
            </a:lvl4pPr>
            <a:lvl5pPr marL="2085392" indent="0">
              <a:buNone/>
              <a:defRPr sz="1800">
                <a:latin typeface="Arial Narrow"/>
                <a:cs typeface="Arial Narrow"/>
              </a:defRPr>
            </a:lvl5pPr>
          </a:lstStyle>
          <a:p>
            <a:pPr lvl="0"/>
            <a:r>
              <a:rPr lang="en-GB" dirty="0" smtClean="0"/>
              <a:t>T:</a:t>
            </a:r>
          </a:p>
          <a:p>
            <a:pPr lvl="0"/>
            <a:r>
              <a:rPr lang="en-GB" dirty="0" smtClean="0"/>
              <a:t>E: </a:t>
            </a:r>
            <a:endParaRPr lang="en-GB" dirty="0"/>
          </a:p>
        </p:txBody>
      </p:sp>
      <p:sp>
        <p:nvSpPr>
          <p:cNvPr id="28" name="TextBox 27"/>
          <p:cNvSpPr txBox="1"/>
          <p:nvPr userDrawn="1"/>
        </p:nvSpPr>
        <p:spPr>
          <a:xfrm>
            <a:off x="663799" y="1275945"/>
            <a:ext cx="5025982" cy="659284"/>
          </a:xfrm>
          <a:prstGeom prst="rect">
            <a:avLst/>
          </a:prstGeom>
          <a:noFill/>
        </p:spPr>
        <p:txBody>
          <a:bodyPr wrap="square" lIns="104270" tIns="52134" rIns="104270" bIns="52134" rtlCol="0">
            <a:spAutoFit/>
          </a:bodyPr>
          <a:lstStyle/>
          <a:p>
            <a:r>
              <a:rPr lang="en-GB" sz="1800" baseline="0" dirty="0" smtClean="0">
                <a:solidFill>
                  <a:schemeClr val="tx1"/>
                </a:solidFill>
                <a:latin typeface="Arial" pitchFamily="34" charset="0"/>
                <a:cs typeface="Arial" pitchFamily="34" charset="0"/>
              </a:rPr>
              <a:t>Should you require any further information, please do not hesitate to contact:</a:t>
            </a:r>
            <a:endParaRPr lang="en-GB" sz="1800" baseline="0" dirty="0">
              <a:solidFill>
                <a:schemeClr val="tx1"/>
              </a:solidFill>
              <a:latin typeface="Arial" pitchFamily="34" charset="0"/>
              <a:cs typeface="Arial" pitchFamily="34" charset="0"/>
            </a:endParaRPr>
          </a:p>
        </p:txBody>
      </p:sp>
      <p:sp>
        <p:nvSpPr>
          <p:cNvPr id="29" name="Text Placeholder 8"/>
          <p:cNvSpPr>
            <a:spLocks noGrp="1"/>
          </p:cNvSpPr>
          <p:nvPr>
            <p:ph type="body" sz="quarter" idx="12" hasCustomPrompt="1"/>
          </p:nvPr>
        </p:nvSpPr>
        <p:spPr>
          <a:xfrm>
            <a:off x="1239863" y="2980535"/>
            <a:ext cx="4314886" cy="952359"/>
          </a:xfrm>
          <a:prstGeom prst="rect">
            <a:avLst/>
          </a:prstGeom>
        </p:spPr>
        <p:txBody>
          <a:bodyPr vert="horz" lIns="104270" tIns="52134" rIns="104270" bIns="52134"/>
          <a:lstStyle>
            <a:lvl1pPr marL="0" indent="0">
              <a:buNone/>
              <a:defRPr sz="1800">
                <a:latin typeface="Arial" pitchFamily="34" charset="0"/>
                <a:cs typeface="Arial" pitchFamily="34" charset="0"/>
              </a:defRPr>
            </a:lvl1pPr>
            <a:lvl2pPr marL="521348" indent="0">
              <a:buNone/>
              <a:defRPr sz="1800">
                <a:latin typeface="Arial Narrow"/>
                <a:cs typeface="Arial Narrow"/>
              </a:defRPr>
            </a:lvl2pPr>
            <a:lvl3pPr marL="1042696" indent="0">
              <a:buNone/>
              <a:defRPr sz="1800">
                <a:latin typeface="Arial Narrow"/>
                <a:cs typeface="Arial Narrow"/>
              </a:defRPr>
            </a:lvl3pPr>
            <a:lvl4pPr marL="1564044" indent="0">
              <a:buNone/>
              <a:defRPr sz="1800">
                <a:latin typeface="Arial Narrow"/>
                <a:cs typeface="Arial Narrow"/>
              </a:defRPr>
            </a:lvl4pPr>
            <a:lvl5pPr marL="2085392" indent="0">
              <a:buNone/>
              <a:defRPr sz="1800">
                <a:latin typeface="Arial Narrow"/>
                <a:cs typeface="Arial Narrow"/>
              </a:defRPr>
            </a:lvl5pPr>
          </a:lstStyle>
          <a:p>
            <a:pPr lvl="0"/>
            <a:r>
              <a:rPr lang="en-US" dirty="0" smtClean="0"/>
              <a:t>Click to add text</a:t>
            </a:r>
          </a:p>
        </p:txBody>
      </p:sp>
      <p:sp>
        <p:nvSpPr>
          <p:cNvPr id="30" name="Text Placeholder 8"/>
          <p:cNvSpPr>
            <a:spLocks noGrp="1"/>
          </p:cNvSpPr>
          <p:nvPr>
            <p:ph type="body" sz="quarter" idx="13" hasCustomPrompt="1"/>
          </p:nvPr>
        </p:nvSpPr>
        <p:spPr>
          <a:xfrm>
            <a:off x="663799" y="1972423"/>
            <a:ext cx="4890950" cy="952359"/>
          </a:xfrm>
          <a:prstGeom prst="rect">
            <a:avLst/>
          </a:prstGeom>
        </p:spPr>
        <p:txBody>
          <a:bodyPr vert="horz" lIns="104270" tIns="52134" rIns="104270" bIns="52134"/>
          <a:lstStyle>
            <a:lvl1pPr marL="0" indent="0">
              <a:buNone/>
              <a:defRPr sz="1800">
                <a:latin typeface="Arial" pitchFamily="34" charset="0"/>
                <a:cs typeface="Arial" pitchFamily="34" charset="0"/>
              </a:defRPr>
            </a:lvl1pPr>
            <a:lvl2pPr marL="521348" indent="0">
              <a:buNone/>
              <a:defRPr sz="1800">
                <a:latin typeface="Arial Narrow"/>
                <a:cs typeface="Arial Narrow"/>
              </a:defRPr>
            </a:lvl2pPr>
            <a:lvl3pPr marL="1042696" indent="0">
              <a:buNone/>
              <a:defRPr sz="1800">
                <a:latin typeface="Arial Narrow"/>
                <a:cs typeface="Arial Narrow"/>
              </a:defRPr>
            </a:lvl3pPr>
            <a:lvl4pPr marL="1564044" indent="0">
              <a:buNone/>
              <a:defRPr sz="1800">
                <a:latin typeface="Arial Narrow"/>
                <a:cs typeface="Arial Narrow"/>
              </a:defRPr>
            </a:lvl4pPr>
            <a:lvl5pPr marL="2085392" indent="0">
              <a:buNone/>
              <a:defRPr sz="1800">
                <a:latin typeface="Arial Narrow"/>
                <a:cs typeface="Arial Narrow"/>
              </a:defRPr>
            </a:lvl5pPr>
          </a:lstStyle>
          <a:p>
            <a:pPr lvl="0"/>
            <a:r>
              <a:rPr lang="en-US" dirty="0" smtClean="0"/>
              <a:t>Click to add text</a:t>
            </a:r>
          </a:p>
        </p:txBody>
      </p:sp>
      <p:sp>
        <p:nvSpPr>
          <p:cNvPr id="31" name="Text Placeholder 8"/>
          <p:cNvSpPr>
            <a:spLocks noGrp="1"/>
          </p:cNvSpPr>
          <p:nvPr>
            <p:ph type="body" sz="quarter" idx="14" hasCustomPrompt="1"/>
          </p:nvPr>
        </p:nvSpPr>
        <p:spPr>
          <a:xfrm>
            <a:off x="663799" y="3988646"/>
            <a:ext cx="4818382" cy="1376955"/>
          </a:xfrm>
          <a:prstGeom prst="rect">
            <a:avLst/>
          </a:prstGeom>
        </p:spPr>
        <p:txBody>
          <a:bodyPr vert="horz" lIns="104270" tIns="52134" rIns="104270" bIns="52134"/>
          <a:lstStyle>
            <a:lvl1pPr marL="0" indent="0">
              <a:buNone/>
              <a:defRPr sz="1800" baseline="0">
                <a:latin typeface="Arial" pitchFamily="34" charset="0"/>
                <a:cs typeface="Arial" pitchFamily="34" charset="0"/>
              </a:defRPr>
            </a:lvl1pPr>
            <a:lvl2pPr marL="521348" indent="0">
              <a:buNone/>
              <a:defRPr sz="1800">
                <a:latin typeface="Arial Narrow"/>
                <a:cs typeface="Arial Narrow"/>
              </a:defRPr>
            </a:lvl2pPr>
            <a:lvl3pPr marL="1042696" indent="0">
              <a:buNone/>
              <a:defRPr sz="1800">
                <a:latin typeface="Arial Narrow"/>
                <a:cs typeface="Arial Narrow"/>
              </a:defRPr>
            </a:lvl3pPr>
            <a:lvl4pPr marL="1564044" indent="0">
              <a:buNone/>
              <a:defRPr sz="1800">
                <a:latin typeface="Arial Narrow"/>
                <a:cs typeface="Arial Narrow"/>
              </a:defRPr>
            </a:lvl4pPr>
            <a:lvl5pPr marL="2085392" indent="0">
              <a:buNone/>
              <a:defRPr sz="1800">
                <a:latin typeface="Arial Narrow"/>
                <a:cs typeface="Arial Narrow"/>
              </a:defRPr>
            </a:lvl5pPr>
          </a:lstStyle>
          <a:p>
            <a:pPr lvl="0"/>
            <a:r>
              <a:rPr lang="en-US" dirty="0" smtClean="0"/>
              <a:t>Click to add text</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43857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Page #3">
    <p:spTree>
      <p:nvGrpSpPr>
        <p:cNvPr id="1" name=""/>
        <p:cNvGrpSpPr/>
        <p:nvPr/>
      </p:nvGrpSpPr>
      <p:grpSpPr>
        <a:xfrm>
          <a:off x="0" y="0"/>
          <a:ext cx="0" cy="0"/>
          <a:chOff x="0" y="0"/>
          <a:chExt cx="0" cy="0"/>
        </a:xfrm>
      </p:grpSpPr>
      <p:pic>
        <p:nvPicPr>
          <p:cNvPr id="12" name="Image 11" descr="logo_titre.jpg"/>
          <p:cNvPicPr>
            <a:picLocks noChangeAspect="1"/>
          </p:cNvPicPr>
          <p:nvPr userDrawn="1"/>
        </p:nvPicPr>
        <p:blipFill>
          <a:blip r:embed="rId2" cstate="print"/>
          <a:stretch>
            <a:fillRect/>
          </a:stretch>
        </p:blipFill>
        <p:spPr>
          <a:xfrm>
            <a:off x="7634931" y="6617013"/>
            <a:ext cx="3053707" cy="945838"/>
          </a:xfrm>
          <a:prstGeom prst="rect">
            <a:avLst/>
          </a:prstGeom>
        </p:spPr>
      </p:pic>
      <p:sp>
        <p:nvSpPr>
          <p:cNvPr id="2" name="Titre 1"/>
          <p:cNvSpPr>
            <a:spLocks noGrp="1"/>
          </p:cNvSpPr>
          <p:nvPr>
            <p:ph type="ctrTitle" hasCustomPrompt="1"/>
          </p:nvPr>
        </p:nvSpPr>
        <p:spPr bwMode="gray">
          <a:xfrm>
            <a:off x="683015" y="897883"/>
            <a:ext cx="3149136" cy="3459606"/>
          </a:xfrm>
          <a:prstGeom prst="rect">
            <a:avLst/>
          </a:prstGeom>
        </p:spPr>
        <p:txBody>
          <a:bodyPr/>
          <a:lstStyle>
            <a:lvl1pPr>
              <a:lnSpc>
                <a:spcPts val="3876"/>
              </a:lnSpc>
              <a:defRPr sz="3900" b="0"/>
            </a:lvl1pPr>
          </a:lstStyle>
          <a:p>
            <a:r>
              <a:rPr lang="en-GB" noProof="0" dirty="0" smtClean="0"/>
              <a:t>Click to ADD TEXT</a:t>
            </a:r>
            <a:endParaRPr lang="en-GB" noProof="0" dirty="0"/>
          </a:p>
        </p:txBody>
      </p:sp>
      <p:sp>
        <p:nvSpPr>
          <p:cNvPr id="4" name="Espace réservé de la date 3"/>
          <p:cNvSpPr>
            <a:spLocks noGrp="1"/>
          </p:cNvSpPr>
          <p:nvPr>
            <p:ph type="dt" sz="half" idx="10"/>
          </p:nvPr>
        </p:nvSpPr>
        <p:spPr bwMode="gray">
          <a:xfrm>
            <a:off x="827031" y="6085681"/>
            <a:ext cx="3149136" cy="302476"/>
          </a:xfrm>
          <a:prstGeom prst="rect">
            <a:avLst/>
          </a:prstGeom>
        </p:spPr>
        <p:txBody>
          <a:bodyPr lIns="0" tIns="0" rIns="0" bIns="0" anchor="t" anchorCtr="0"/>
          <a:lstStyle>
            <a:lvl1pPr>
              <a:defRPr sz="1400" b="1" baseline="0">
                <a:solidFill>
                  <a:srgbClr val="A31D21"/>
                </a:solidFill>
              </a:defRPr>
            </a:lvl1pPr>
          </a:lstStyle>
          <a:p>
            <a:r>
              <a:rPr lang="en-GB" dirty="0" smtClean="0"/>
              <a:t>Date</a:t>
            </a:r>
            <a:endParaRPr lang="en-GB" dirty="0"/>
          </a:p>
        </p:txBody>
      </p:sp>
      <p:sp>
        <p:nvSpPr>
          <p:cNvPr id="11" name="Rectangle 10"/>
          <p:cNvSpPr/>
          <p:nvPr userDrawn="1"/>
        </p:nvSpPr>
        <p:spPr>
          <a:xfrm>
            <a:off x="807815" y="6593981"/>
            <a:ext cx="9540000" cy="37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6570" tIns="48285" rIns="96570" bIns="48285" rtlCol="0" anchor="ctr"/>
          <a:lstStyle/>
          <a:p>
            <a:pPr algn="ctr"/>
            <a:endParaRPr lang="en-US" noProof="0"/>
          </a:p>
        </p:txBody>
      </p:sp>
      <p:sp>
        <p:nvSpPr>
          <p:cNvPr id="15" name="Espace réservé pour une image  14"/>
          <p:cNvSpPr>
            <a:spLocks noGrp="1"/>
          </p:cNvSpPr>
          <p:nvPr>
            <p:ph type="pic" sz="quarter" idx="13" hasCustomPrompt="1"/>
          </p:nvPr>
        </p:nvSpPr>
        <p:spPr>
          <a:xfrm>
            <a:off x="4198848" y="945238"/>
            <a:ext cx="6107414" cy="5482381"/>
          </a:xfrm>
          <a:prstGeom prst="rect">
            <a:avLst/>
          </a:prstGeom>
          <a:solidFill>
            <a:schemeClr val="accent6"/>
          </a:solidFill>
        </p:spPr>
        <p:txBody>
          <a:bodyPr anchor="ctr" anchorCtr="0"/>
          <a:lstStyle>
            <a:lvl1pPr marL="0" marR="0" indent="0" algn="ctr" defTabSz="1042858" rtl="0" eaLnBrk="1" fontAlgn="auto" latinLnBrk="0" hangingPunct="1">
              <a:lnSpc>
                <a:spcPts val="2112"/>
              </a:lnSpc>
              <a:spcBef>
                <a:spcPts val="0"/>
              </a:spcBef>
              <a:spcAft>
                <a:spcPts val="211"/>
              </a:spcAft>
              <a:buClrTx/>
              <a:buSzTx/>
              <a:buFont typeface="Arial" pitchFamily="34" charset="0"/>
              <a:buNone/>
              <a:tabLst/>
              <a:defRPr/>
            </a:lvl1pPr>
          </a:lstStyle>
          <a:p>
            <a:pPr lvl="0"/>
            <a:r>
              <a:rPr lang="en-US" noProof="0" dirty="0" smtClean="0"/>
              <a:t>CLICK ICON TO ADD IMAGE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Rectangle 5"/>
          <p:cNvSpPr/>
          <p:nvPr userDrawn="1"/>
        </p:nvSpPr>
        <p:spPr>
          <a:xfrm>
            <a:off x="-10813" y="253032"/>
            <a:ext cx="4923084" cy="7309817"/>
          </a:xfrm>
          <a:prstGeom prst="rect">
            <a:avLst/>
          </a:prstGeom>
          <a:solidFill>
            <a:srgbClr val="AA9A8C"/>
          </a:solidFill>
          <a:ln>
            <a:noFill/>
          </a:ln>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dirty="0"/>
          </a:p>
        </p:txBody>
      </p:sp>
      <p:sp>
        <p:nvSpPr>
          <p:cNvPr id="7" name="Text Placeholder 6"/>
          <p:cNvSpPr>
            <a:spLocks noGrp="1"/>
          </p:cNvSpPr>
          <p:nvPr>
            <p:ph type="body" sz="quarter" idx="14" hasCustomPrompt="1"/>
          </p:nvPr>
        </p:nvSpPr>
        <p:spPr>
          <a:xfrm>
            <a:off x="5344319" y="3060701"/>
            <a:ext cx="4680744" cy="3673475"/>
          </a:xfrm>
          <a:prstGeom prst="rect">
            <a:avLst/>
          </a:prstGeom>
        </p:spPr>
        <p:txBody>
          <a:bodyPr vert="horz"/>
          <a:lstStyle>
            <a:lvl1pPr marL="0" indent="0">
              <a:lnSpc>
                <a:spcPct val="110000"/>
              </a:lnSpc>
              <a:buNone/>
              <a:defRPr sz="1800">
                <a:latin typeface="Arial"/>
                <a:cs typeface="Arial"/>
              </a:defRPr>
            </a:lvl1pPr>
          </a:lstStyle>
          <a:p>
            <a:pPr lvl="0"/>
            <a:r>
              <a:rPr lang="en-US" noProof="0" dirty="0" smtClean="0"/>
              <a:t>Click to add text</a:t>
            </a:r>
          </a:p>
        </p:txBody>
      </p:sp>
      <p:sp>
        <p:nvSpPr>
          <p:cNvPr id="10" name="TextBox 9"/>
          <p:cNvSpPr txBox="1"/>
          <p:nvPr userDrawn="1"/>
        </p:nvSpPr>
        <p:spPr>
          <a:xfrm>
            <a:off x="5225558" y="2352066"/>
            <a:ext cx="2467605" cy="597729"/>
          </a:xfrm>
          <a:prstGeom prst="rect">
            <a:avLst/>
          </a:prstGeom>
          <a:noFill/>
        </p:spPr>
        <p:txBody>
          <a:bodyPr wrap="none" lIns="104270" tIns="52134" rIns="104270" bIns="52134" rtlCol="0">
            <a:spAutoFit/>
          </a:bodyPr>
          <a:lstStyle/>
          <a:p>
            <a:r>
              <a:rPr lang="en-GB" sz="3200" baseline="0" noProof="0" dirty="0" smtClean="0">
                <a:solidFill>
                  <a:srgbClr val="A31D21"/>
                </a:solidFill>
                <a:latin typeface="Arial"/>
                <a:cs typeface="Arial"/>
              </a:rPr>
              <a:t>CONTENTS</a:t>
            </a:r>
            <a:endParaRPr lang="en-GB" sz="3200" baseline="0" noProof="0" dirty="0">
              <a:solidFill>
                <a:srgbClr val="A31D21"/>
              </a:solidFill>
              <a:latin typeface="Arial"/>
              <a:cs typeface="Arial"/>
            </a:endParaRPr>
          </a:p>
        </p:txBody>
      </p:sp>
      <p:sp>
        <p:nvSpPr>
          <p:cNvPr id="20" name="Text Placeholder 19"/>
          <p:cNvSpPr>
            <a:spLocks noGrp="1"/>
          </p:cNvSpPr>
          <p:nvPr>
            <p:ph type="body" sz="quarter" idx="15" hasCustomPrompt="1"/>
          </p:nvPr>
        </p:nvSpPr>
        <p:spPr>
          <a:xfrm>
            <a:off x="447676" y="901702"/>
            <a:ext cx="4032250" cy="5976068"/>
          </a:xfrm>
          <a:prstGeom prst="rect">
            <a:avLst/>
          </a:prstGeom>
        </p:spPr>
        <p:txBody>
          <a:bodyPr vert="horz"/>
          <a:lstStyle>
            <a:lvl1pPr marL="0" indent="0">
              <a:lnSpc>
                <a:spcPct val="110000"/>
              </a:lnSpc>
              <a:buNone/>
              <a:defRPr sz="3600" baseline="0">
                <a:solidFill>
                  <a:srgbClr val="FFFFFF"/>
                </a:solidFill>
                <a:latin typeface="Arial"/>
                <a:cs typeface="Arial"/>
              </a:defRPr>
            </a:lvl1pPr>
            <a:lvl2pPr marL="521348" indent="0">
              <a:lnSpc>
                <a:spcPct val="110000"/>
              </a:lnSpc>
              <a:buNone/>
              <a:defRPr sz="3600">
                <a:solidFill>
                  <a:srgbClr val="FFFFFF"/>
                </a:solidFill>
                <a:latin typeface="Arial"/>
                <a:cs typeface="Arial"/>
              </a:defRPr>
            </a:lvl2pPr>
            <a:lvl3pPr marL="1042696" indent="0">
              <a:lnSpc>
                <a:spcPct val="110000"/>
              </a:lnSpc>
              <a:buNone/>
              <a:defRPr sz="3600">
                <a:solidFill>
                  <a:srgbClr val="FFFFFF"/>
                </a:solidFill>
                <a:latin typeface="Arial"/>
                <a:cs typeface="Arial"/>
              </a:defRPr>
            </a:lvl3pPr>
            <a:lvl4pPr marL="1564044" indent="0">
              <a:lnSpc>
                <a:spcPct val="110000"/>
              </a:lnSpc>
              <a:buNone/>
              <a:defRPr sz="3600">
                <a:solidFill>
                  <a:srgbClr val="FFFFFF"/>
                </a:solidFill>
                <a:latin typeface="Arial"/>
                <a:cs typeface="Arial"/>
              </a:defRPr>
            </a:lvl4pPr>
            <a:lvl5pPr marL="2085393" indent="0">
              <a:lnSpc>
                <a:spcPct val="110000"/>
              </a:lnSpc>
              <a:buNone/>
              <a:defRPr sz="3600">
                <a:solidFill>
                  <a:srgbClr val="FFFFFF"/>
                </a:solidFill>
                <a:latin typeface="Arial"/>
                <a:cs typeface="Arial"/>
              </a:defRPr>
            </a:lvl5pPr>
          </a:lstStyle>
          <a:p>
            <a:pPr lvl="0"/>
            <a:r>
              <a:rPr lang="en-US" noProof="0" dirty="0" smtClean="0"/>
              <a:t>Click to add text</a:t>
            </a:r>
          </a:p>
        </p:txBody>
      </p:sp>
      <p:sp>
        <p:nvSpPr>
          <p:cNvPr id="11" name="Espace réservé du numéro de diapositive 5"/>
          <p:cNvSpPr>
            <a:spLocks noGrp="1"/>
          </p:cNvSpPr>
          <p:nvPr>
            <p:ph type="sldNum" sz="quarter" idx="4"/>
          </p:nvPr>
        </p:nvSpPr>
        <p:spPr bwMode="gray">
          <a:xfrm>
            <a:off x="381493" y="7185235"/>
            <a:ext cx="763427" cy="189048"/>
          </a:xfrm>
          <a:prstGeom prst="rect">
            <a:avLst/>
          </a:prstGeom>
        </p:spPr>
        <p:txBody>
          <a:bodyPr vert="horz" lIns="0" tIns="0" rIns="0" bIns="0" rtlCol="0" anchor="t" anchorCtr="0"/>
          <a:lstStyle>
            <a:lvl1pPr algn="r">
              <a:defRPr sz="1100">
                <a:solidFill>
                  <a:schemeClr val="tx1"/>
                </a:solidFill>
                <a:latin typeface="+mj-lt"/>
              </a:defRPr>
            </a:lvl1pPr>
          </a:lstStyle>
          <a:p>
            <a:pPr algn="l"/>
            <a:fld id="{AE6AACB0-F5EC-4707-A90B-3CD78749B923}" type="slidenum">
              <a:rPr lang="en-US" noProof="0" smtClean="0"/>
              <a:pPr algn="l"/>
              <a:t>‹#›</a:t>
            </a:fld>
            <a:endParaRPr lang="en-US" noProof="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421168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ock + Text">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5260816" y="973138"/>
            <a:ext cx="5049267" cy="5904632"/>
          </a:xfrm>
          <a:prstGeom prst="rect">
            <a:avLst/>
          </a:prstGeom>
        </p:spPr>
        <p:txBody>
          <a:bodyPr vert="horz" lIns="104270" tIns="52134" rIns="104270" bIns="52134"/>
          <a:lstStyle>
            <a:lvl1pPr marL="391010" indent="-391010">
              <a:lnSpc>
                <a:spcPct val="110000"/>
              </a:lnSpc>
              <a:buFont typeface="Arial"/>
              <a:buChar char="•"/>
              <a:defRPr sz="2500">
                <a:latin typeface="+mn-lt"/>
                <a:cs typeface="Arial Narrow"/>
              </a:defRPr>
            </a:lvl1pPr>
            <a:lvl2pPr>
              <a:lnSpc>
                <a:spcPct val="110000"/>
              </a:lnSpc>
              <a:defRPr sz="2500">
                <a:latin typeface="+mn-lt"/>
                <a:cs typeface="Arial Narrow"/>
              </a:defRPr>
            </a:lvl2pPr>
            <a:lvl3pPr>
              <a:lnSpc>
                <a:spcPct val="110000"/>
              </a:lnSpc>
              <a:defRPr sz="2500">
                <a:latin typeface="+mn-lt"/>
                <a:cs typeface="Arial Narrow"/>
              </a:defRPr>
            </a:lvl3pPr>
            <a:lvl4pPr>
              <a:lnSpc>
                <a:spcPct val="110000"/>
              </a:lnSpc>
              <a:defRPr sz="2500">
                <a:latin typeface="+mn-lt"/>
                <a:cs typeface="Arial Narrow"/>
              </a:defRPr>
            </a:lvl4pPr>
            <a:lvl5pPr>
              <a:lnSpc>
                <a:spcPct val="110000"/>
              </a:lnSpc>
              <a:defRPr sz="2500">
                <a:latin typeface="+mn-lt"/>
                <a:cs typeface="Arial Narrow"/>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Rectangle 2"/>
          <p:cNvSpPr/>
          <p:nvPr userDrawn="1"/>
        </p:nvSpPr>
        <p:spPr>
          <a:xfrm>
            <a:off x="1" y="208029"/>
            <a:ext cx="4923084" cy="7354822"/>
          </a:xfrm>
          <a:prstGeom prst="rect">
            <a:avLst/>
          </a:prstGeom>
          <a:solidFill>
            <a:srgbClr val="AA9A8C"/>
          </a:solidFill>
          <a:ln>
            <a:noFill/>
          </a:ln>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dirty="0"/>
          </a:p>
        </p:txBody>
      </p:sp>
      <p:sp>
        <p:nvSpPr>
          <p:cNvPr id="14" name="Text Placeholder 19"/>
          <p:cNvSpPr>
            <a:spLocks noGrp="1"/>
          </p:cNvSpPr>
          <p:nvPr>
            <p:ph type="body" sz="quarter" idx="15" hasCustomPrompt="1"/>
          </p:nvPr>
        </p:nvSpPr>
        <p:spPr>
          <a:xfrm>
            <a:off x="447676" y="901702"/>
            <a:ext cx="4032250" cy="5976068"/>
          </a:xfrm>
          <a:prstGeom prst="rect">
            <a:avLst/>
          </a:prstGeom>
        </p:spPr>
        <p:txBody>
          <a:bodyPr vert="horz"/>
          <a:lstStyle>
            <a:lvl1pPr marL="0" indent="0">
              <a:lnSpc>
                <a:spcPct val="110000"/>
              </a:lnSpc>
              <a:buNone/>
              <a:defRPr sz="3600">
                <a:solidFill>
                  <a:srgbClr val="FFFFFF"/>
                </a:solidFill>
              </a:defRPr>
            </a:lvl1pPr>
            <a:lvl2pPr marL="521348" indent="0">
              <a:lnSpc>
                <a:spcPct val="110000"/>
              </a:lnSpc>
              <a:buNone/>
              <a:defRPr sz="3600">
                <a:solidFill>
                  <a:srgbClr val="FFFFFF"/>
                </a:solidFill>
              </a:defRPr>
            </a:lvl2pPr>
            <a:lvl3pPr marL="1042696" indent="0">
              <a:lnSpc>
                <a:spcPct val="110000"/>
              </a:lnSpc>
              <a:buNone/>
              <a:defRPr sz="3600">
                <a:solidFill>
                  <a:srgbClr val="FFFFFF"/>
                </a:solidFill>
              </a:defRPr>
            </a:lvl3pPr>
            <a:lvl4pPr marL="1564044" indent="0">
              <a:lnSpc>
                <a:spcPct val="110000"/>
              </a:lnSpc>
              <a:buNone/>
              <a:defRPr sz="3600">
                <a:solidFill>
                  <a:srgbClr val="FFFFFF"/>
                </a:solidFill>
              </a:defRPr>
            </a:lvl4pPr>
            <a:lvl5pPr marL="2085393" indent="0">
              <a:lnSpc>
                <a:spcPct val="110000"/>
              </a:lnSpc>
              <a:buNone/>
              <a:defRPr sz="3600">
                <a:solidFill>
                  <a:srgbClr val="FFFFFF"/>
                </a:solidFill>
              </a:defRPr>
            </a:lvl5pPr>
          </a:lstStyle>
          <a:p>
            <a:pPr lvl="0"/>
            <a:r>
              <a:rPr lang="en-US" dirty="0" smtClean="0"/>
              <a:t>Click to add text</a:t>
            </a:r>
          </a:p>
        </p:txBody>
      </p:sp>
      <p:sp>
        <p:nvSpPr>
          <p:cNvPr id="8" name="Espace réservé du numéro de diapositive 5"/>
          <p:cNvSpPr>
            <a:spLocks noGrp="1"/>
          </p:cNvSpPr>
          <p:nvPr>
            <p:ph type="sldNum" sz="quarter" idx="4"/>
          </p:nvPr>
        </p:nvSpPr>
        <p:spPr bwMode="gray">
          <a:xfrm>
            <a:off x="381493" y="7185235"/>
            <a:ext cx="763427" cy="189048"/>
          </a:xfrm>
          <a:prstGeom prst="rect">
            <a:avLst/>
          </a:prstGeom>
        </p:spPr>
        <p:txBody>
          <a:bodyPr vert="horz" lIns="0" tIns="0" rIns="0" bIns="0" rtlCol="0" anchor="t" anchorCtr="0"/>
          <a:lstStyle>
            <a:lvl1pPr algn="r">
              <a:defRPr sz="1100">
                <a:solidFill>
                  <a:schemeClr val="tx1"/>
                </a:solidFill>
                <a:latin typeface="+mj-lt"/>
              </a:defRPr>
            </a:lvl1pPr>
          </a:lstStyle>
          <a:p>
            <a:pPr algn="l"/>
            <a:fld id="{AE6AACB0-F5EC-4707-A90B-3CD78749B923}" type="slidenum">
              <a:rPr lang="en-US" noProof="0" smtClean="0"/>
              <a:pPr algn="l"/>
              <a:t>‹#›</a:t>
            </a:fld>
            <a:endParaRPr lang="en-US" noProof="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88426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 + Pic">
    <p:spTree>
      <p:nvGrpSpPr>
        <p:cNvPr id="1" name=""/>
        <p:cNvGrpSpPr/>
        <p:nvPr/>
      </p:nvGrpSpPr>
      <p:grpSpPr>
        <a:xfrm>
          <a:off x="0" y="0"/>
          <a:ext cx="0" cy="0"/>
          <a:chOff x="0" y="0"/>
          <a:chExt cx="0" cy="0"/>
        </a:xfrm>
      </p:grpSpPr>
      <p:sp>
        <p:nvSpPr>
          <p:cNvPr id="3" name="Rectangle 2"/>
          <p:cNvSpPr/>
          <p:nvPr userDrawn="1"/>
        </p:nvSpPr>
        <p:spPr>
          <a:xfrm>
            <a:off x="1" y="208029"/>
            <a:ext cx="4923084" cy="7354822"/>
          </a:xfrm>
          <a:prstGeom prst="rect">
            <a:avLst/>
          </a:prstGeom>
          <a:solidFill>
            <a:srgbClr val="AA9A8C"/>
          </a:solidFill>
          <a:ln>
            <a:noFill/>
          </a:ln>
        </p:spPr>
        <p:style>
          <a:lnRef idx="2">
            <a:schemeClr val="accent1">
              <a:shade val="50000"/>
            </a:schemeClr>
          </a:lnRef>
          <a:fillRef idx="1">
            <a:schemeClr val="accent1"/>
          </a:fillRef>
          <a:effectRef idx="0">
            <a:schemeClr val="accent1"/>
          </a:effectRef>
          <a:fontRef idx="minor">
            <a:schemeClr val="lt1"/>
          </a:fontRef>
        </p:style>
        <p:txBody>
          <a:bodyPr lIns="104270" tIns="52134" rIns="104270" bIns="52134" rtlCol="0" anchor="ctr"/>
          <a:lstStyle/>
          <a:p>
            <a:pPr algn="ctr"/>
            <a:endParaRPr lang="en-GB" dirty="0"/>
          </a:p>
        </p:txBody>
      </p:sp>
      <p:sp>
        <p:nvSpPr>
          <p:cNvPr id="12" name="Text Placeholder 19"/>
          <p:cNvSpPr>
            <a:spLocks noGrp="1"/>
          </p:cNvSpPr>
          <p:nvPr>
            <p:ph type="body" sz="quarter" idx="15" hasCustomPrompt="1"/>
          </p:nvPr>
        </p:nvSpPr>
        <p:spPr>
          <a:xfrm>
            <a:off x="447676" y="901702"/>
            <a:ext cx="4032250" cy="5904060"/>
          </a:xfrm>
          <a:prstGeom prst="rect">
            <a:avLst/>
          </a:prstGeom>
        </p:spPr>
        <p:txBody>
          <a:bodyPr vert="horz"/>
          <a:lstStyle>
            <a:lvl1pPr marL="0" indent="0">
              <a:lnSpc>
                <a:spcPct val="110000"/>
              </a:lnSpc>
              <a:buNone/>
              <a:defRPr sz="3600">
                <a:solidFill>
                  <a:srgbClr val="FFFFFF"/>
                </a:solidFill>
                <a:latin typeface="Arial"/>
                <a:cs typeface="Arial"/>
              </a:defRPr>
            </a:lvl1pPr>
            <a:lvl2pPr marL="521348" indent="0">
              <a:buNone/>
              <a:defRPr sz="2600">
                <a:solidFill>
                  <a:srgbClr val="FFFFFF"/>
                </a:solidFill>
              </a:defRPr>
            </a:lvl2pPr>
            <a:lvl3pPr marL="1042696" indent="0">
              <a:buNone/>
              <a:defRPr sz="2600">
                <a:solidFill>
                  <a:srgbClr val="FFFFFF"/>
                </a:solidFill>
              </a:defRPr>
            </a:lvl3pPr>
            <a:lvl4pPr marL="1564044" indent="0">
              <a:buNone/>
              <a:defRPr sz="2600">
                <a:solidFill>
                  <a:srgbClr val="FFFFFF"/>
                </a:solidFill>
              </a:defRPr>
            </a:lvl4pPr>
            <a:lvl5pPr marL="2085393" indent="0">
              <a:buNone/>
              <a:defRPr sz="2600">
                <a:solidFill>
                  <a:srgbClr val="FFFFFF"/>
                </a:solidFill>
              </a:defRPr>
            </a:lvl5pPr>
          </a:lstStyle>
          <a:p>
            <a:pPr lvl="0"/>
            <a:r>
              <a:rPr lang="en-US" dirty="0" smtClean="0"/>
              <a:t>Click to add text</a:t>
            </a:r>
          </a:p>
        </p:txBody>
      </p:sp>
      <p:sp>
        <p:nvSpPr>
          <p:cNvPr id="5" name="Espace réservé du numéro de diapositive 5"/>
          <p:cNvSpPr>
            <a:spLocks noGrp="1"/>
          </p:cNvSpPr>
          <p:nvPr>
            <p:ph type="sldNum" sz="quarter" idx="4"/>
          </p:nvPr>
        </p:nvSpPr>
        <p:spPr bwMode="gray">
          <a:xfrm>
            <a:off x="381493" y="7185235"/>
            <a:ext cx="763427" cy="189048"/>
          </a:xfrm>
          <a:prstGeom prst="rect">
            <a:avLst/>
          </a:prstGeom>
        </p:spPr>
        <p:txBody>
          <a:bodyPr vert="horz" lIns="0" tIns="0" rIns="0" bIns="0" rtlCol="0" anchor="t" anchorCtr="0"/>
          <a:lstStyle>
            <a:lvl1pPr algn="r">
              <a:defRPr sz="1100">
                <a:solidFill>
                  <a:schemeClr val="tx1"/>
                </a:solidFill>
                <a:latin typeface="+mj-lt"/>
              </a:defRPr>
            </a:lvl1pPr>
          </a:lstStyle>
          <a:p>
            <a:pPr algn="l"/>
            <a:fld id="{AE6AACB0-F5EC-4707-A90B-3CD78749B923}" type="slidenum">
              <a:rPr lang="en-US" noProof="0" smtClean="0"/>
              <a:pPr algn="l"/>
              <a:t>‹#›</a:t>
            </a:fld>
            <a:endParaRPr lang="en-US" noProof="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60424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tart #1">
    <p:spTree>
      <p:nvGrpSpPr>
        <p:cNvPr id="1" name=""/>
        <p:cNvGrpSpPr/>
        <p:nvPr/>
      </p:nvGrpSpPr>
      <p:grpSpPr>
        <a:xfrm>
          <a:off x="0" y="0"/>
          <a:ext cx="0" cy="0"/>
          <a:chOff x="0" y="0"/>
          <a:chExt cx="0" cy="0"/>
        </a:xfrm>
      </p:grpSpPr>
      <p:sp>
        <p:nvSpPr>
          <p:cNvPr id="7" name="Text Placeholder 12"/>
          <p:cNvSpPr>
            <a:spLocks noGrp="1"/>
          </p:cNvSpPr>
          <p:nvPr>
            <p:ph type="body" sz="quarter" idx="15" hasCustomPrompt="1"/>
          </p:nvPr>
        </p:nvSpPr>
        <p:spPr>
          <a:xfrm>
            <a:off x="381493" y="2488899"/>
            <a:ext cx="3893477" cy="1652565"/>
          </a:xfrm>
          <a:prstGeom prst="rect">
            <a:avLst/>
          </a:prstGeom>
        </p:spPr>
        <p:txBody>
          <a:bodyPr vert="horz" lIns="104270" tIns="52134" rIns="104270" bIns="52134"/>
          <a:lstStyle>
            <a:lvl1pPr marL="0" indent="0">
              <a:lnSpc>
                <a:spcPct val="100000"/>
              </a:lnSpc>
              <a:buNone/>
              <a:defRPr sz="3600" baseline="0">
                <a:latin typeface="Arial"/>
                <a:cs typeface="Arial"/>
              </a:defRPr>
            </a:lvl1pPr>
            <a:lvl2pPr>
              <a:defRPr sz="2200">
                <a:latin typeface="Arial Narrow"/>
                <a:cs typeface="Arial Narrow"/>
              </a:defRPr>
            </a:lvl2pPr>
            <a:lvl3pPr>
              <a:defRPr sz="2200">
                <a:latin typeface="Arial Narrow"/>
                <a:cs typeface="Arial Narrow"/>
              </a:defRPr>
            </a:lvl3pPr>
            <a:lvl4pPr>
              <a:defRPr sz="2200">
                <a:latin typeface="Arial Narrow"/>
                <a:cs typeface="Arial Narrow"/>
              </a:defRPr>
            </a:lvl4pPr>
            <a:lvl5pPr>
              <a:defRPr sz="2200">
                <a:latin typeface="Arial Narrow"/>
                <a:cs typeface="Arial Narrow"/>
              </a:defRPr>
            </a:lvl5pPr>
          </a:lstStyle>
          <a:p>
            <a:pPr lvl="0"/>
            <a:r>
              <a:rPr lang="en-GB" noProof="0" dirty="0" smtClean="0"/>
              <a:t>CLICK TO ADD TEXT</a:t>
            </a:r>
          </a:p>
        </p:txBody>
      </p:sp>
      <p:sp>
        <p:nvSpPr>
          <p:cNvPr id="17" name="Picture Placeholder 16"/>
          <p:cNvSpPr>
            <a:spLocks noGrp="1"/>
          </p:cNvSpPr>
          <p:nvPr>
            <p:ph type="pic" sz="quarter" idx="13" hasCustomPrompt="1"/>
          </p:nvPr>
        </p:nvSpPr>
        <p:spPr>
          <a:xfrm>
            <a:off x="4763228" y="973138"/>
            <a:ext cx="5467565" cy="5745895"/>
          </a:xfrm>
          <a:prstGeom prst="rect">
            <a:avLst/>
          </a:prstGeom>
          <a:ln>
            <a:solidFill>
              <a:schemeClr val="accent1">
                <a:lumMod val="40000"/>
                <a:lumOff val="60000"/>
              </a:schemeClr>
            </a:solidFill>
          </a:ln>
        </p:spPr>
        <p:txBody>
          <a:bodyPr vert="horz" lIns="104270" tIns="52134" rIns="104270" bIns="52134"/>
          <a:lstStyle>
            <a:lvl1pPr marL="0" indent="0">
              <a:buNone/>
              <a:defRPr/>
            </a:lvl1pPr>
          </a:lstStyle>
          <a:p>
            <a:r>
              <a:rPr lang="en-US" dirty="0" smtClean="0"/>
              <a:t>Click icon to add image</a:t>
            </a:r>
            <a:endParaRPr lang="en-GB" dirty="0"/>
          </a:p>
        </p:txBody>
      </p:sp>
      <p:sp>
        <p:nvSpPr>
          <p:cNvPr id="15" name="Text Placeholder 14"/>
          <p:cNvSpPr>
            <a:spLocks noGrp="1"/>
          </p:cNvSpPr>
          <p:nvPr>
            <p:ph type="body" sz="quarter" idx="12" hasCustomPrompt="1"/>
          </p:nvPr>
        </p:nvSpPr>
        <p:spPr>
          <a:xfrm>
            <a:off x="381493" y="4213473"/>
            <a:ext cx="3893477" cy="2517423"/>
          </a:xfrm>
          <a:prstGeom prst="rect">
            <a:avLst/>
          </a:prstGeom>
        </p:spPr>
        <p:txBody>
          <a:bodyPr vert="horz" lIns="104270" tIns="52134" rIns="104270" bIns="52134"/>
          <a:lstStyle>
            <a:lvl1pPr marL="0" indent="0">
              <a:lnSpc>
                <a:spcPct val="100000"/>
              </a:lnSpc>
              <a:buNone/>
              <a:defRPr sz="2900">
                <a:solidFill>
                  <a:srgbClr val="AA9A8C"/>
                </a:solidFill>
                <a:latin typeface="Arial"/>
                <a:cs typeface="Arial"/>
              </a:defRPr>
            </a:lvl1pPr>
            <a:lvl2pPr>
              <a:defRPr sz="2900">
                <a:latin typeface="Arial Narrow"/>
                <a:cs typeface="Arial Narrow"/>
              </a:defRPr>
            </a:lvl2pPr>
            <a:lvl3pPr>
              <a:defRPr sz="2900">
                <a:latin typeface="Arial Narrow"/>
                <a:cs typeface="Arial Narrow"/>
              </a:defRPr>
            </a:lvl3pPr>
            <a:lvl4pPr>
              <a:defRPr sz="2900">
                <a:latin typeface="Arial Narrow"/>
                <a:cs typeface="Arial Narrow"/>
              </a:defRPr>
            </a:lvl4pPr>
            <a:lvl5pPr>
              <a:defRPr sz="2900">
                <a:latin typeface="Arial Narrow"/>
                <a:cs typeface="Arial Narrow"/>
              </a:defRPr>
            </a:lvl5pPr>
          </a:lstStyle>
          <a:p>
            <a:pPr lvl="0"/>
            <a:r>
              <a:rPr lang="en-US" noProof="0" dirty="0" smtClean="0"/>
              <a:t>Click to add text</a:t>
            </a:r>
          </a:p>
        </p:txBody>
      </p:sp>
      <p:sp>
        <p:nvSpPr>
          <p:cNvPr id="9" name="Text Placeholder 8"/>
          <p:cNvSpPr>
            <a:spLocks noGrp="1"/>
          </p:cNvSpPr>
          <p:nvPr>
            <p:ph type="body" sz="quarter" idx="10" hasCustomPrompt="1"/>
          </p:nvPr>
        </p:nvSpPr>
        <p:spPr>
          <a:xfrm>
            <a:off x="381493" y="680700"/>
            <a:ext cx="1430718" cy="1587848"/>
          </a:xfrm>
          <a:prstGeom prst="rect">
            <a:avLst/>
          </a:prstGeom>
        </p:spPr>
        <p:txBody>
          <a:bodyPr vert="horz" wrap="none" lIns="104270" tIns="52134" rIns="104270" bIns="52134" anchor="ctr" anchorCtr="0"/>
          <a:lstStyle>
            <a:lvl1pPr marL="0" indent="0">
              <a:lnSpc>
                <a:spcPct val="100000"/>
              </a:lnSpc>
              <a:buNone/>
              <a:defRPr sz="10100" b="1" baseline="0">
                <a:solidFill>
                  <a:srgbClr val="A31D21"/>
                </a:solidFill>
                <a:latin typeface="Arial"/>
                <a:cs typeface="Arial"/>
              </a:defRPr>
            </a:lvl1pPr>
            <a:lvl2pPr marL="521348" indent="0">
              <a:buNone/>
              <a:defRPr/>
            </a:lvl2pPr>
            <a:lvl3pPr marL="1042696" indent="0">
              <a:buNone/>
              <a:defRPr/>
            </a:lvl3pPr>
            <a:lvl4pPr marL="1564044" indent="0">
              <a:buNone/>
              <a:defRPr/>
            </a:lvl4pPr>
            <a:lvl5pPr marL="2085392" indent="0">
              <a:buNone/>
              <a:defRPr/>
            </a:lvl5pPr>
          </a:lstStyle>
          <a:p>
            <a:pPr lvl="0"/>
            <a:r>
              <a:rPr lang="en-GB" noProof="0" dirty="0" smtClean="0"/>
              <a:t>01</a:t>
            </a:r>
            <a:endParaRPr lang="en-GB" noProof="0" dirty="0"/>
          </a:p>
        </p:txBody>
      </p:sp>
      <p:sp>
        <p:nvSpPr>
          <p:cNvPr id="14" name="Espace réservé du numéro de diapositive 17"/>
          <p:cNvSpPr>
            <a:spLocks noGrp="1"/>
          </p:cNvSpPr>
          <p:nvPr>
            <p:ph type="sldNum" sz="quarter" idx="11"/>
          </p:nvPr>
        </p:nvSpPr>
        <p:spPr>
          <a:xfrm>
            <a:off x="381493" y="7065118"/>
            <a:ext cx="763427" cy="189048"/>
          </a:xfrm>
        </p:spPr>
        <p:txBody>
          <a:bodyPr/>
          <a:lstStyle/>
          <a:p>
            <a:pPr algn="l"/>
            <a:fld id="{AE6AACB0-F5EC-4707-A90B-3CD78749B923}" type="slidenum">
              <a:rPr lang="en-US" noProof="0" smtClean="0"/>
              <a:pPr algn="l"/>
              <a:t>‹#›</a:t>
            </a:fld>
            <a:endParaRPr lang="en-US" noProof="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extLst>
      <p:ext uri="{BB962C8B-B14F-4D97-AF65-F5344CB8AC3E}">
        <p14:creationId xmlns:p14="http://schemas.microsoft.com/office/powerpoint/2010/main" val="190481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tart #2">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343988" y="2873896"/>
            <a:ext cx="4962274" cy="3932627"/>
          </a:xfrm>
          <a:prstGeom prst="rect">
            <a:avLst/>
          </a:prstGeom>
        </p:spPr>
        <p:txBody>
          <a:bodyPr/>
          <a:lstStyle>
            <a:lvl1pPr>
              <a:lnSpc>
                <a:spcPts val="3485"/>
              </a:lnSpc>
              <a:defRPr sz="3600" b="0" cap="none" baseline="0">
                <a:latin typeface="Arial" pitchFamily="34" charset="0"/>
                <a:cs typeface="Arial" pitchFamily="34" charset="0"/>
              </a:defRPr>
            </a:lvl1pPr>
          </a:lstStyle>
          <a:p>
            <a:r>
              <a:rPr lang="en-GB" noProof="0" dirty="0" smtClean="0"/>
              <a:t>Click to add text</a:t>
            </a:r>
            <a:endParaRPr lang="en-GB" noProof="0" dirty="0"/>
          </a:p>
        </p:txBody>
      </p:sp>
      <p:sp>
        <p:nvSpPr>
          <p:cNvPr id="3" name="Sous-titre 2"/>
          <p:cNvSpPr>
            <a:spLocks noGrp="1"/>
          </p:cNvSpPr>
          <p:nvPr>
            <p:ph type="subTitle" idx="1" hasCustomPrompt="1"/>
          </p:nvPr>
        </p:nvSpPr>
        <p:spPr>
          <a:xfrm>
            <a:off x="381714" y="605072"/>
            <a:ext cx="9924548" cy="284584"/>
          </a:xfrm>
          <a:prstGeom prst="rect">
            <a:avLst/>
          </a:prstGeom>
        </p:spPr>
        <p:txBody>
          <a:bodyPr/>
          <a:lstStyle>
            <a:lvl1pPr marL="571707" indent="-571707" algn="l">
              <a:lnSpc>
                <a:spcPct val="100000"/>
              </a:lnSpc>
              <a:spcAft>
                <a:spcPts val="0"/>
              </a:spcAft>
              <a:buSzPct val="150000"/>
              <a:buFont typeface="+mj-lt"/>
              <a:buNone/>
              <a:defRPr sz="1300">
                <a:solidFill>
                  <a:schemeClr val="tx1"/>
                </a:solidFill>
                <a:latin typeface="+mn-lt"/>
              </a:defRPr>
            </a:lvl1pPr>
            <a:lvl2pPr marL="521428" indent="0" algn="ctr">
              <a:buNone/>
              <a:defRPr>
                <a:solidFill>
                  <a:schemeClr val="tx1">
                    <a:tint val="75000"/>
                  </a:schemeClr>
                </a:solidFill>
              </a:defRPr>
            </a:lvl2pPr>
            <a:lvl3pPr marL="1042858" indent="0" algn="ctr">
              <a:buNone/>
              <a:defRPr>
                <a:solidFill>
                  <a:schemeClr val="tx1">
                    <a:tint val="75000"/>
                  </a:schemeClr>
                </a:solidFill>
              </a:defRPr>
            </a:lvl3pPr>
            <a:lvl4pPr marL="1564286" indent="0" algn="ctr">
              <a:buNone/>
              <a:defRPr>
                <a:solidFill>
                  <a:schemeClr val="tx1">
                    <a:tint val="75000"/>
                  </a:schemeClr>
                </a:solidFill>
              </a:defRPr>
            </a:lvl4pPr>
            <a:lvl5pPr marL="2085714" indent="0" algn="ctr">
              <a:buNone/>
              <a:defRPr>
                <a:solidFill>
                  <a:schemeClr val="tx1">
                    <a:tint val="75000"/>
                  </a:schemeClr>
                </a:solidFill>
              </a:defRPr>
            </a:lvl5pPr>
            <a:lvl6pPr marL="2607142" indent="0" algn="ctr">
              <a:buNone/>
              <a:defRPr>
                <a:solidFill>
                  <a:schemeClr val="tx1">
                    <a:tint val="75000"/>
                  </a:schemeClr>
                </a:solidFill>
              </a:defRPr>
            </a:lvl6pPr>
            <a:lvl7pPr marL="3128572" indent="0" algn="ctr">
              <a:buNone/>
              <a:defRPr>
                <a:solidFill>
                  <a:schemeClr val="tx1">
                    <a:tint val="75000"/>
                  </a:schemeClr>
                </a:solidFill>
              </a:defRPr>
            </a:lvl7pPr>
            <a:lvl8pPr marL="3650000" indent="0" algn="ctr">
              <a:buNone/>
              <a:defRPr>
                <a:solidFill>
                  <a:schemeClr val="tx1">
                    <a:tint val="75000"/>
                  </a:schemeClr>
                </a:solidFill>
              </a:defRPr>
            </a:lvl8pPr>
            <a:lvl9pPr marL="4171428" indent="0" algn="ctr">
              <a:buNone/>
              <a:defRPr>
                <a:solidFill>
                  <a:schemeClr val="tx1">
                    <a:tint val="75000"/>
                  </a:schemeClr>
                </a:solidFill>
              </a:defRPr>
            </a:lvl9pPr>
          </a:lstStyle>
          <a:p>
            <a:r>
              <a:rPr lang="en-GB" noProof="0" dirty="0" smtClean="0"/>
              <a:t>Click to add text</a:t>
            </a:r>
          </a:p>
        </p:txBody>
      </p:sp>
      <p:sp>
        <p:nvSpPr>
          <p:cNvPr id="17" name="Espace réservé du numéro de diapositive 16"/>
          <p:cNvSpPr>
            <a:spLocks noGrp="1"/>
          </p:cNvSpPr>
          <p:nvPr>
            <p:ph type="sldNum" sz="quarter" idx="15"/>
          </p:nvPr>
        </p:nvSpPr>
        <p:spPr/>
        <p:txBody>
          <a:bodyPr/>
          <a:lstStyle/>
          <a:p>
            <a:pPr algn="l"/>
            <a:fld id="{AE6AACB0-F5EC-4707-A90B-3CD78749B923}" type="slidenum">
              <a:rPr lang="en-US" noProof="0" smtClean="0"/>
              <a:pPr algn="l"/>
              <a:t>‹#›</a:t>
            </a:fld>
            <a:endParaRPr lang="en-US" noProof="0"/>
          </a:p>
        </p:txBody>
      </p:sp>
      <p:sp>
        <p:nvSpPr>
          <p:cNvPr id="14" name="Espace réservé pour une image  13"/>
          <p:cNvSpPr>
            <a:spLocks noGrp="1"/>
          </p:cNvSpPr>
          <p:nvPr>
            <p:ph type="pic" sz="quarter" idx="17" hasCustomPrompt="1"/>
          </p:nvPr>
        </p:nvSpPr>
        <p:spPr>
          <a:xfrm>
            <a:off x="381713" y="907429"/>
            <a:ext cx="4580561" cy="5860476"/>
          </a:xfrm>
          <a:prstGeom prst="rect">
            <a:avLst/>
          </a:prstGeom>
          <a:solidFill>
            <a:schemeClr val="accent6"/>
          </a:solidFill>
        </p:spPr>
        <p:txBody>
          <a:bodyPr anchor="ctr" anchorCtr="0"/>
          <a:lstStyle>
            <a:lvl1pPr marL="0" marR="0" indent="0" algn="ctr" defTabSz="1042858" rtl="0" eaLnBrk="1" fontAlgn="auto" latinLnBrk="0" hangingPunct="1">
              <a:lnSpc>
                <a:spcPts val="2112"/>
              </a:lnSpc>
              <a:spcBef>
                <a:spcPts val="0"/>
              </a:spcBef>
              <a:spcAft>
                <a:spcPts val="211"/>
              </a:spcAft>
              <a:buClrTx/>
              <a:buSzTx/>
              <a:buFont typeface="Arial" pitchFamily="34" charset="0"/>
              <a:buNone/>
              <a:tabLst/>
              <a:defRPr/>
            </a:lvl1pPr>
          </a:lstStyle>
          <a:p>
            <a:pPr lvl="0"/>
            <a:r>
              <a:rPr lang="en-US" noProof="0" dirty="0" smtClean="0"/>
              <a:t>CLICK ICON TO ADD IMAGE</a:t>
            </a:r>
          </a:p>
        </p:txBody>
      </p:sp>
      <p:sp>
        <p:nvSpPr>
          <p:cNvPr id="19" name="Espace réservé du contenu 20"/>
          <p:cNvSpPr>
            <a:spLocks noGrp="1"/>
          </p:cNvSpPr>
          <p:nvPr>
            <p:ph sz="quarter" idx="18" hasCustomPrompt="1"/>
          </p:nvPr>
        </p:nvSpPr>
        <p:spPr>
          <a:xfrm>
            <a:off x="5358514" y="1045121"/>
            <a:ext cx="4948630" cy="1436922"/>
          </a:xfrm>
          <a:prstGeom prst="rect">
            <a:avLst/>
          </a:prstGeom>
        </p:spPr>
        <p:txBody>
          <a:bodyPr anchor="ctr"/>
          <a:lstStyle>
            <a:lvl1pPr>
              <a:defRPr sz="9300" baseline="0">
                <a:solidFill>
                  <a:srgbClr val="A31D21"/>
                </a:solidFill>
                <a:latin typeface="+mj-lt"/>
                <a:cs typeface="Georgia"/>
              </a:defRPr>
            </a:lvl1pPr>
          </a:lstStyle>
          <a:p>
            <a:pPr lvl="0"/>
            <a:r>
              <a:rPr lang="en-GB" noProof="0" dirty="0" smtClean="0"/>
              <a:t>01</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tart #3">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11890" y="3553344"/>
            <a:ext cx="6795254" cy="3253180"/>
          </a:xfrm>
          <a:prstGeom prst="rect">
            <a:avLst/>
          </a:prstGeom>
        </p:spPr>
        <p:txBody>
          <a:bodyPr/>
          <a:lstStyle>
            <a:lvl1pPr>
              <a:lnSpc>
                <a:spcPts val="3485"/>
              </a:lnSpc>
              <a:defRPr sz="3600" b="0" cap="none" baseline="0">
                <a:latin typeface="Arial" pitchFamily="34" charset="0"/>
                <a:cs typeface="Arial" pitchFamily="34" charset="0"/>
              </a:defRPr>
            </a:lvl1pPr>
          </a:lstStyle>
          <a:p>
            <a:r>
              <a:rPr lang="en-GB" noProof="0" dirty="0" smtClean="0"/>
              <a:t>Click to add text</a:t>
            </a:r>
            <a:endParaRPr lang="en-GB" noProof="0" dirty="0"/>
          </a:p>
        </p:txBody>
      </p:sp>
      <p:sp>
        <p:nvSpPr>
          <p:cNvPr id="3" name="Sous-titre 2"/>
          <p:cNvSpPr>
            <a:spLocks noGrp="1"/>
          </p:cNvSpPr>
          <p:nvPr>
            <p:ph type="subTitle" idx="1" hasCustomPrompt="1"/>
          </p:nvPr>
        </p:nvSpPr>
        <p:spPr>
          <a:xfrm>
            <a:off x="381714" y="605072"/>
            <a:ext cx="9924548" cy="284584"/>
          </a:xfrm>
          <a:prstGeom prst="rect">
            <a:avLst/>
          </a:prstGeom>
        </p:spPr>
        <p:txBody>
          <a:bodyPr/>
          <a:lstStyle>
            <a:lvl1pPr marL="571707" indent="-571707" algn="l">
              <a:lnSpc>
                <a:spcPct val="100000"/>
              </a:lnSpc>
              <a:spcAft>
                <a:spcPts val="0"/>
              </a:spcAft>
              <a:buSzPct val="150000"/>
              <a:buFont typeface="+mj-lt"/>
              <a:buNone/>
              <a:defRPr sz="1300" baseline="0">
                <a:solidFill>
                  <a:schemeClr val="tx1"/>
                </a:solidFill>
                <a:latin typeface="+mn-lt"/>
              </a:defRPr>
            </a:lvl1pPr>
            <a:lvl2pPr marL="521428" indent="0" algn="ctr">
              <a:buNone/>
              <a:defRPr>
                <a:solidFill>
                  <a:schemeClr val="tx1">
                    <a:tint val="75000"/>
                  </a:schemeClr>
                </a:solidFill>
              </a:defRPr>
            </a:lvl2pPr>
            <a:lvl3pPr marL="1042858" indent="0" algn="ctr">
              <a:buNone/>
              <a:defRPr>
                <a:solidFill>
                  <a:schemeClr val="tx1">
                    <a:tint val="75000"/>
                  </a:schemeClr>
                </a:solidFill>
              </a:defRPr>
            </a:lvl3pPr>
            <a:lvl4pPr marL="1564286" indent="0" algn="ctr">
              <a:buNone/>
              <a:defRPr>
                <a:solidFill>
                  <a:schemeClr val="tx1">
                    <a:tint val="75000"/>
                  </a:schemeClr>
                </a:solidFill>
              </a:defRPr>
            </a:lvl4pPr>
            <a:lvl5pPr marL="2085714" indent="0" algn="ctr">
              <a:buNone/>
              <a:defRPr>
                <a:solidFill>
                  <a:schemeClr val="tx1">
                    <a:tint val="75000"/>
                  </a:schemeClr>
                </a:solidFill>
              </a:defRPr>
            </a:lvl5pPr>
            <a:lvl6pPr marL="2607142" indent="0" algn="ctr">
              <a:buNone/>
              <a:defRPr>
                <a:solidFill>
                  <a:schemeClr val="tx1">
                    <a:tint val="75000"/>
                  </a:schemeClr>
                </a:solidFill>
              </a:defRPr>
            </a:lvl6pPr>
            <a:lvl7pPr marL="3128572" indent="0" algn="ctr">
              <a:buNone/>
              <a:defRPr>
                <a:solidFill>
                  <a:schemeClr val="tx1">
                    <a:tint val="75000"/>
                  </a:schemeClr>
                </a:solidFill>
              </a:defRPr>
            </a:lvl7pPr>
            <a:lvl8pPr marL="3650000" indent="0" algn="ctr">
              <a:buNone/>
              <a:defRPr>
                <a:solidFill>
                  <a:schemeClr val="tx1">
                    <a:tint val="75000"/>
                  </a:schemeClr>
                </a:solidFill>
              </a:defRPr>
            </a:lvl8pPr>
            <a:lvl9pPr marL="4171428" indent="0" algn="ctr">
              <a:buNone/>
              <a:defRPr>
                <a:solidFill>
                  <a:schemeClr val="tx1">
                    <a:tint val="75000"/>
                  </a:schemeClr>
                </a:solidFill>
              </a:defRPr>
            </a:lvl9pPr>
          </a:lstStyle>
          <a:p>
            <a:r>
              <a:rPr lang="en-GB" noProof="0" dirty="0" smtClean="0"/>
              <a:t>Click to add text</a:t>
            </a:r>
          </a:p>
        </p:txBody>
      </p:sp>
      <p:sp>
        <p:nvSpPr>
          <p:cNvPr id="18" name="Espace réservé du numéro de diapositive 17"/>
          <p:cNvSpPr>
            <a:spLocks noGrp="1"/>
          </p:cNvSpPr>
          <p:nvPr>
            <p:ph type="sldNum" sz="quarter" idx="15"/>
          </p:nvPr>
        </p:nvSpPr>
        <p:spPr/>
        <p:txBody>
          <a:bodyPr/>
          <a:lstStyle/>
          <a:p>
            <a:pPr algn="l"/>
            <a:fld id="{AE6AACB0-F5EC-4707-A90B-3CD78749B923}" type="slidenum">
              <a:rPr lang="en-US" noProof="0" smtClean="0"/>
              <a:pPr algn="l"/>
              <a:t>‹#›</a:t>
            </a:fld>
            <a:endParaRPr lang="en-US" noProof="0"/>
          </a:p>
        </p:txBody>
      </p:sp>
      <p:sp>
        <p:nvSpPr>
          <p:cNvPr id="12" name="Espace réservé pour une image  11"/>
          <p:cNvSpPr>
            <a:spLocks noGrp="1"/>
          </p:cNvSpPr>
          <p:nvPr>
            <p:ph type="pic" sz="quarter" idx="17" hasCustomPrompt="1"/>
          </p:nvPr>
        </p:nvSpPr>
        <p:spPr>
          <a:xfrm>
            <a:off x="381714" y="945238"/>
            <a:ext cx="9924548" cy="2457619"/>
          </a:xfrm>
          <a:prstGeom prst="rect">
            <a:avLst/>
          </a:prstGeom>
          <a:solidFill>
            <a:schemeClr val="accent6"/>
          </a:solidFill>
        </p:spPr>
        <p:txBody>
          <a:bodyPr anchor="ctr" anchorCtr="0"/>
          <a:lstStyle>
            <a:lvl1pPr marL="0" marR="0" indent="0" algn="ctr" defTabSz="1042858" rtl="0" eaLnBrk="1" fontAlgn="auto" latinLnBrk="0" hangingPunct="1">
              <a:lnSpc>
                <a:spcPts val="2112"/>
              </a:lnSpc>
              <a:spcBef>
                <a:spcPts val="0"/>
              </a:spcBef>
              <a:spcAft>
                <a:spcPts val="211"/>
              </a:spcAft>
              <a:buClrTx/>
              <a:buSzTx/>
              <a:buFont typeface="Arial" pitchFamily="34" charset="0"/>
              <a:buNone/>
              <a:tabLst/>
              <a:defRPr baseline="0"/>
            </a:lvl1pPr>
          </a:lstStyle>
          <a:p>
            <a:pPr lvl="0"/>
            <a:r>
              <a:rPr lang="en-US" noProof="0" dirty="0" smtClean="0"/>
              <a:t>CLICK ICON TO ADD IMAGE</a:t>
            </a:r>
          </a:p>
        </p:txBody>
      </p:sp>
      <p:sp>
        <p:nvSpPr>
          <p:cNvPr id="16" name="Espace réservé du contenu 20"/>
          <p:cNvSpPr>
            <a:spLocks noGrp="1"/>
          </p:cNvSpPr>
          <p:nvPr>
            <p:ph sz="quarter" idx="18" hasCustomPrompt="1"/>
          </p:nvPr>
        </p:nvSpPr>
        <p:spPr>
          <a:xfrm>
            <a:off x="381493" y="3683525"/>
            <a:ext cx="3121351" cy="1436922"/>
          </a:xfrm>
          <a:prstGeom prst="rect">
            <a:avLst/>
          </a:prstGeom>
        </p:spPr>
        <p:txBody>
          <a:bodyPr anchor="ctr"/>
          <a:lstStyle>
            <a:lvl1pPr>
              <a:defRPr sz="9300" baseline="0">
                <a:solidFill>
                  <a:srgbClr val="A31D21"/>
                </a:solidFill>
                <a:latin typeface="+mj-lt"/>
                <a:cs typeface="Georgia"/>
              </a:defRPr>
            </a:lvl1pPr>
          </a:lstStyle>
          <a:p>
            <a:pPr lvl="0"/>
            <a:r>
              <a:rPr lang="en-GB" noProof="0" dirty="0" smtClean="0"/>
              <a:t>01</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9" y="1979"/>
            <a:ext cx="10728000" cy="37905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logo.jpg"/>
          <p:cNvPicPr>
            <a:picLocks noChangeAspect="1"/>
          </p:cNvPicPr>
          <p:nvPr/>
        </p:nvPicPr>
        <p:blipFill>
          <a:blip r:embed="rId30" cstate="print"/>
          <a:stretch>
            <a:fillRect/>
          </a:stretch>
        </p:blipFill>
        <p:spPr>
          <a:xfrm>
            <a:off x="8780071" y="6996667"/>
            <a:ext cx="1908567" cy="566183"/>
          </a:xfrm>
          <a:prstGeom prst="rect">
            <a:avLst/>
          </a:prstGeom>
        </p:spPr>
      </p:pic>
      <p:sp>
        <p:nvSpPr>
          <p:cNvPr id="6" name="Espace réservé du numéro de diapositive 5"/>
          <p:cNvSpPr>
            <a:spLocks noGrp="1"/>
          </p:cNvSpPr>
          <p:nvPr>
            <p:ph type="sldNum" sz="quarter" idx="4"/>
          </p:nvPr>
        </p:nvSpPr>
        <p:spPr bwMode="gray">
          <a:xfrm>
            <a:off x="381493" y="7185235"/>
            <a:ext cx="763427" cy="189048"/>
          </a:xfrm>
          <a:prstGeom prst="rect">
            <a:avLst/>
          </a:prstGeom>
        </p:spPr>
        <p:txBody>
          <a:bodyPr vert="horz" lIns="0" tIns="0" rIns="0" bIns="0" rtlCol="0" anchor="t" anchorCtr="0"/>
          <a:lstStyle>
            <a:lvl1pPr algn="r">
              <a:defRPr sz="1100">
                <a:solidFill>
                  <a:schemeClr val="tx1"/>
                </a:solidFill>
                <a:latin typeface="+mj-lt"/>
              </a:defRPr>
            </a:lvl1pPr>
          </a:lstStyle>
          <a:p>
            <a:pPr algn="l"/>
            <a:fld id="{AE6AACB0-F5EC-4707-A90B-3CD78749B923}" type="slidenum">
              <a:rPr lang="en-US" noProof="0" smtClean="0"/>
              <a:pPr algn="l"/>
              <a:t>‹#›</a:t>
            </a:fld>
            <a:endParaRPr lang="en-US" noProof="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716" r:id="rId4"/>
    <p:sldLayoutId id="2147483671" r:id="rId5"/>
    <p:sldLayoutId id="2147483717" r:id="rId6"/>
    <p:sldLayoutId id="2147483670" r:id="rId7"/>
    <p:sldLayoutId id="2147483664" r:id="rId8"/>
    <p:sldLayoutId id="2147483663" r:id="rId9"/>
    <p:sldLayoutId id="2147483662" r:id="rId10"/>
    <p:sldLayoutId id="2147483713" r:id="rId11"/>
    <p:sldLayoutId id="2147483714" r:id="rId12"/>
    <p:sldLayoutId id="2147483715" r:id="rId13"/>
    <p:sldLayoutId id="2147483665" r:id="rId14"/>
    <p:sldLayoutId id="2147483718" r:id="rId15"/>
    <p:sldLayoutId id="2147483723" r:id="rId16"/>
    <p:sldLayoutId id="2147483678" r:id="rId17"/>
    <p:sldLayoutId id="2147483679" r:id="rId18"/>
    <p:sldLayoutId id="2147483680" r:id="rId19"/>
    <p:sldLayoutId id="2147483681" r:id="rId20"/>
    <p:sldLayoutId id="2147483719" r:id="rId21"/>
    <p:sldLayoutId id="2147483721" r:id="rId22"/>
    <p:sldLayoutId id="2147483722" r:id="rId23"/>
    <p:sldLayoutId id="2147483682" r:id="rId24"/>
    <p:sldLayoutId id="2147483683" r:id="rId25"/>
    <p:sldLayoutId id="2147483720" r:id="rId26"/>
    <p:sldLayoutId id="2147483677" r:id="rId27"/>
    <p:sldLayoutId id="2147483667" r:id="rId28"/>
  </p:sldLayoutIdLst>
  <p:timing>
    <p:tnLst>
      <p:par>
        <p:cTn id="1" dur="indefinite" restart="never" nodeType="tmRoot"/>
      </p:par>
    </p:tnLst>
  </p:timing>
  <p:hf hdr="0"/>
  <p:txStyles>
    <p:titleStyle>
      <a:lvl1pPr algn="l" defTabSz="1042858" rtl="0" eaLnBrk="1" latinLnBrk="0" hangingPunct="1">
        <a:lnSpc>
          <a:spcPts val="3485"/>
        </a:lnSpc>
        <a:spcBef>
          <a:spcPct val="0"/>
        </a:spcBef>
        <a:buNone/>
        <a:defRPr sz="2500" kern="1200" cap="all" baseline="0">
          <a:solidFill>
            <a:schemeClr val="tx1"/>
          </a:solidFill>
          <a:latin typeface="+mj-lt"/>
          <a:ea typeface="+mj-ea"/>
          <a:cs typeface="+mj-cs"/>
        </a:defRPr>
      </a:lvl1pPr>
    </p:titleStyle>
    <p:bodyStyle>
      <a:lvl1pPr marL="0" indent="0" algn="l" defTabSz="1042858" rtl="0" eaLnBrk="1" latinLnBrk="0" hangingPunct="1">
        <a:lnSpc>
          <a:spcPts val="2112"/>
        </a:lnSpc>
        <a:spcBef>
          <a:spcPts val="0"/>
        </a:spcBef>
        <a:spcAft>
          <a:spcPts val="211"/>
        </a:spcAft>
        <a:buFont typeface="Arial" pitchFamily="34" charset="0"/>
        <a:buNone/>
        <a:defRPr sz="2100" kern="1200">
          <a:solidFill>
            <a:schemeClr val="tx1"/>
          </a:solidFill>
          <a:latin typeface="+mn-lt"/>
          <a:ea typeface="+mn-ea"/>
          <a:cs typeface="+mn-cs"/>
        </a:defRPr>
      </a:lvl1pPr>
      <a:lvl2pPr marL="475245" indent="-189452" algn="l" defTabSz="1042858" rtl="0" eaLnBrk="1" latinLnBrk="0" hangingPunct="1">
        <a:lnSpc>
          <a:spcPts val="2323"/>
        </a:lnSpc>
        <a:spcBef>
          <a:spcPts val="0"/>
        </a:spcBef>
        <a:buFont typeface="Wingdings" pitchFamily="2" charset="2"/>
        <a:buChar char="§"/>
        <a:defRPr sz="1900" kern="1200">
          <a:solidFill>
            <a:schemeClr val="accent4"/>
          </a:solidFill>
          <a:latin typeface="+mn-lt"/>
          <a:ea typeface="+mn-ea"/>
          <a:cs typeface="+mn-cs"/>
        </a:defRPr>
      </a:lvl2pPr>
      <a:lvl3pPr marL="874451" indent="-107300" algn="l" defTabSz="1042858" rtl="0" eaLnBrk="1" latinLnBrk="0" hangingPunct="1">
        <a:lnSpc>
          <a:spcPts val="2640"/>
        </a:lnSpc>
        <a:spcBef>
          <a:spcPts val="0"/>
        </a:spcBef>
        <a:buClr>
          <a:srgbClr val="990000"/>
        </a:buClr>
        <a:buFont typeface="Tahoma" pitchFamily="34" charset="0"/>
        <a:buChar char="-"/>
        <a:defRPr sz="1600" kern="1200">
          <a:solidFill>
            <a:srgbClr val="990000"/>
          </a:solidFill>
          <a:latin typeface="+mn-lt"/>
          <a:ea typeface="+mn-ea"/>
          <a:cs typeface="+mn-cs"/>
        </a:defRPr>
      </a:lvl3pPr>
      <a:lvl4pPr marL="1197617" indent="-145861" algn="l" defTabSz="1042858" rtl="0" eaLnBrk="1" latinLnBrk="0" hangingPunct="1">
        <a:lnSpc>
          <a:spcPts val="2323"/>
        </a:lnSpc>
        <a:spcBef>
          <a:spcPts val="0"/>
        </a:spcBef>
        <a:buClr>
          <a:srgbClr val="6F508D"/>
        </a:buClr>
        <a:buFont typeface="Arial" pitchFamily="34" charset="0"/>
        <a:buChar char="-"/>
        <a:defRPr sz="1400" kern="1200">
          <a:solidFill>
            <a:srgbClr val="6F508D"/>
          </a:solidFill>
          <a:latin typeface="+mn-lt"/>
          <a:ea typeface="+mn-ea"/>
          <a:cs typeface="+mn-cs"/>
        </a:defRPr>
      </a:lvl4pPr>
      <a:lvl5pPr marL="1330686" indent="0" algn="l" defTabSz="1042858" rtl="0" eaLnBrk="1" latinLnBrk="0" hangingPunct="1">
        <a:lnSpc>
          <a:spcPts val="2323"/>
        </a:lnSpc>
        <a:spcBef>
          <a:spcPts val="0"/>
        </a:spcBef>
        <a:buClr>
          <a:schemeClr val="accent2"/>
        </a:buClr>
        <a:buFont typeface="Arial" pitchFamily="34" charset="0"/>
        <a:buNone/>
        <a:defRPr sz="1100" kern="1200">
          <a:solidFill>
            <a:srgbClr val="BBADA2"/>
          </a:solidFill>
          <a:latin typeface="+mn-lt"/>
          <a:ea typeface="+mn-ea"/>
          <a:cs typeface="+mn-cs"/>
        </a:defRPr>
      </a:lvl5pPr>
      <a:lvl6pPr marL="2867858"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286"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714"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142"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858" rtl="0" eaLnBrk="1" latinLnBrk="0" hangingPunct="1">
        <a:defRPr sz="2000" kern="1200">
          <a:solidFill>
            <a:schemeClr val="tx1"/>
          </a:solidFill>
          <a:latin typeface="+mn-lt"/>
          <a:ea typeface="+mn-ea"/>
          <a:cs typeface="+mn-cs"/>
        </a:defRPr>
      </a:lvl1pPr>
      <a:lvl2pPr marL="521428" algn="l" defTabSz="1042858" rtl="0" eaLnBrk="1" latinLnBrk="0" hangingPunct="1">
        <a:defRPr sz="2000" kern="1200">
          <a:solidFill>
            <a:schemeClr val="tx1"/>
          </a:solidFill>
          <a:latin typeface="+mn-lt"/>
          <a:ea typeface="+mn-ea"/>
          <a:cs typeface="+mn-cs"/>
        </a:defRPr>
      </a:lvl2pPr>
      <a:lvl3pPr marL="1042858" algn="l" defTabSz="1042858" rtl="0" eaLnBrk="1" latinLnBrk="0" hangingPunct="1">
        <a:defRPr sz="2000" kern="1200">
          <a:solidFill>
            <a:schemeClr val="tx1"/>
          </a:solidFill>
          <a:latin typeface="+mn-lt"/>
          <a:ea typeface="+mn-ea"/>
          <a:cs typeface="+mn-cs"/>
        </a:defRPr>
      </a:lvl3pPr>
      <a:lvl4pPr marL="1564286" algn="l" defTabSz="1042858" rtl="0" eaLnBrk="1" latinLnBrk="0" hangingPunct="1">
        <a:defRPr sz="2000" kern="1200">
          <a:solidFill>
            <a:schemeClr val="tx1"/>
          </a:solidFill>
          <a:latin typeface="+mn-lt"/>
          <a:ea typeface="+mn-ea"/>
          <a:cs typeface="+mn-cs"/>
        </a:defRPr>
      </a:lvl4pPr>
      <a:lvl5pPr marL="2085714" algn="l" defTabSz="1042858" rtl="0" eaLnBrk="1" latinLnBrk="0" hangingPunct="1">
        <a:defRPr sz="2000" kern="1200">
          <a:solidFill>
            <a:schemeClr val="tx1"/>
          </a:solidFill>
          <a:latin typeface="+mn-lt"/>
          <a:ea typeface="+mn-ea"/>
          <a:cs typeface="+mn-cs"/>
        </a:defRPr>
      </a:lvl5pPr>
      <a:lvl6pPr marL="2607142" algn="l" defTabSz="1042858" rtl="0" eaLnBrk="1" latinLnBrk="0" hangingPunct="1">
        <a:defRPr sz="2000" kern="1200">
          <a:solidFill>
            <a:schemeClr val="tx1"/>
          </a:solidFill>
          <a:latin typeface="+mn-lt"/>
          <a:ea typeface="+mn-ea"/>
          <a:cs typeface="+mn-cs"/>
        </a:defRPr>
      </a:lvl6pPr>
      <a:lvl7pPr marL="3128572" algn="l" defTabSz="1042858" rtl="0" eaLnBrk="1" latinLnBrk="0" hangingPunct="1">
        <a:defRPr sz="2000" kern="1200">
          <a:solidFill>
            <a:schemeClr val="tx1"/>
          </a:solidFill>
          <a:latin typeface="+mn-lt"/>
          <a:ea typeface="+mn-ea"/>
          <a:cs typeface="+mn-cs"/>
        </a:defRPr>
      </a:lvl7pPr>
      <a:lvl8pPr marL="3650000" algn="l" defTabSz="1042858" rtl="0" eaLnBrk="1" latinLnBrk="0" hangingPunct="1">
        <a:defRPr sz="2000" kern="1200">
          <a:solidFill>
            <a:schemeClr val="tx1"/>
          </a:solidFill>
          <a:latin typeface="+mn-lt"/>
          <a:ea typeface="+mn-ea"/>
          <a:cs typeface="+mn-cs"/>
        </a:defRPr>
      </a:lvl8pPr>
      <a:lvl9pPr marL="4171428" algn="l" defTabSz="104285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www.hmrc.gov.uk/campaigns/guide.pdf"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Tax Investigations </a:t>
            </a:r>
            <a:r>
              <a:rPr lang="en-GB" dirty="0" smtClean="0"/>
              <a:t>Workshop</a:t>
            </a:r>
            <a:endParaRPr lang="en-GB" dirty="0"/>
          </a:p>
        </p:txBody>
      </p:sp>
      <p:sp>
        <p:nvSpPr>
          <p:cNvPr id="3" name="Date Placeholder 2"/>
          <p:cNvSpPr>
            <a:spLocks noGrp="1"/>
          </p:cNvSpPr>
          <p:nvPr>
            <p:ph type="dt" sz="half" idx="10"/>
          </p:nvPr>
        </p:nvSpPr>
        <p:spPr/>
        <p:txBody>
          <a:bodyPr/>
          <a:lstStyle/>
          <a:p>
            <a:r>
              <a:rPr lang="en-GB" dirty="0" smtClean="0"/>
              <a:t>Date Saturday 18 May 2013</a:t>
            </a:r>
            <a:endParaRPr lang="en-GB"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63" r="2063"/>
          <a:stretch>
            <a:fillRect/>
          </a:stretch>
        </p:blipFill>
        <p:spPr/>
      </p:pic>
    </p:spTree>
    <p:extLst>
      <p:ext uri="{BB962C8B-B14F-4D97-AF65-F5344CB8AC3E}">
        <p14:creationId xmlns:p14="http://schemas.microsoft.com/office/powerpoint/2010/main" val="138857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Penalty applied to the ‘PLR’</a:t>
            </a:r>
            <a:endParaRPr lang="en-GB" dirty="0"/>
          </a:p>
        </p:txBody>
      </p:sp>
      <p:sp>
        <p:nvSpPr>
          <p:cNvPr id="3" name="Subtitle 2"/>
          <p:cNvSpPr>
            <a:spLocks noGrp="1"/>
          </p:cNvSpPr>
          <p:nvPr>
            <p:ph type="subTitle" idx="1"/>
          </p:nvPr>
        </p:nvSpPr>
        <p:spPr/>
        <p:txBody>
          <a:bodyPr/>
          <a:lstStyle/>
          <a:p>
            <a:pPr marL="394512" indent="-394512">
              <a:spcBef>
                <a:spcPct val="25000"/>
              </a:spcBef>
              <a:spcAft>
                <a:spcPct val="25000"/>
              </a:spcAft>
              <a:tabLst>
                <a:tab pos="5602772" algn="dec"/>
              </a:tabLst>
            </a:pPr>
            <a:r>
              <a:rPr lang="en-GB" altLang="en-GB" dirty="0"/>
              <a:t>Concept of Potential Lost Revenue (“PLR”)</a:t>
            </a:r>
          </a:p>
          <a:p>
            <a:pPr marL="394512" indent="-394512">
              <a:spcBef>
                <a:spcPct val="25000"/>
              </a:spcBef>
              <a:spcAft>
                <a:spcPct val="25000"/>
              </a:spcAft>
              <a:tabLst>
                <a:tab pos="5602772" algn="dec"/>
              </a:tabLst>
            </a:pPr>
            <a:r>
              <a:rPr lang="en-GB" altLang="en-GB" dirty="0"/>
              <a:t>Where tax due (or erroneous repayment claim) it is simply the tax due (or over-claimed)</a:t>
            </a:r>
          </a:p>
          <a:p>
            <a:pPr marL="394512" indent="-394512">
              <a:spcBef>
                <a:spcPct val="25000"/>
              </a:spcBef>
              <a:spcAft>
                <a:spcPct val="25000"/>
              </a:spcAft>
              <a:tabLst>
                <a:tab pos="5602772" algn="dec"/>
              </a:tabLst>
            </a:pPr>
            <a:r>
              <a:rPr lang="en-GB" altLang="en-GB" dirty="0"/>
              <a:t>But- Group Relief and Section 419(4) relief now ignored- </a:t>
            </a:r>
          </a:p>
          <a:p>
            <a:pPr marL="394512" indent="-394512">
              <a:spcBef>
                <a:spcPct val="25000"/>
              </a:spcBef>
              <a:spcAft>
                <a:spcPct val="25000"/>
              </a:spcAft>
              <a:tabLst>
                <a:tab pos="5602772" algn="dec"/>
              </a:tabLst>
            </a:pPr>
            <a:r>
              <a:rPr lang="en-GB" altLang="en-GB" dirty="0"/>
              <a:t>And </a:t>
            </a:r>
            <a:r>
              <a:rPr lang="en-GB" altLang="en-GB" u="sng" dirty="0"/>
              <a:t>there can be a penalty where no tax due</a:t>
            </a:r>
          </a:p>
          <a:p>
            <a:pPr marL="613587" lvl="3" indent="-394512">
              <a:spcBef>
                <a:spcPct val="25000"/>
              </a:spcBef>
              <a:spcAft>
                <a:spcPct val="25000"/>
              </a:spcAft>
              <a:buFont typeface="Arial" pitchFamily="34" charset="0"/>
              <a:buChar char="•"/>
              <a:tabLst>
                <a:tab pos="5602772" algn="dec"/>
              </a:tabLst>
            </a:pPr>
            <a:r>
              <a:rPr lang="en-GB" altLang="en-GB" dirty="0">
                <a:solidFill>
                  <a:schemeClr val="tx1"/>
                </a:solidFill>
              </a:rPr>
              <a:t>In loss cases PLR = 10% of the loss. Not just Corporates - Consider Farmers, property letting, Capital Losses (shares with negligible value</a:t>
            </a:r>
            <a:r>
              <a:rPr lang="en-GB" altLang="en-GB" dirty="0" smtClean="0">
                <a:solidFill>
                  <a:schemeClr val="tx1"/>
                </a:solidFill>
              </a:rPr>
              <a:t>)</a:t>
            </a:r>
            <a:endParaRPr lang="en-GB" altLang="en-GB" dirty="0">
              <a:solidFill>
                <a:schemeClr val="tx1"/>
              </a:solidFill>
            </a:endParaRPr>
          </a:p>
          <a:p>
            <a:pPr marL="613587" lvl="3" indent="-394512">
              <a:spcBef>
                <a:spcPct val="25000"/>
              </a:spcBef>
              <a:spcAft>
                <a:spcPct val="25000"/>
              </a:spcAft>
              <a:buFont typeface="Arial" pitchFamily="34" charset="0"/>
              <a:buChar char="•"/>
              <a:tabLst>
                <a:tab pos="5602772" algn="dec"/>
              </a:tabLst>
            </a:pPr>
            <a:r>
              <a:rPr lang="en-GB" altLang="en-GB" dirty="0">
                <a:solidFill>
                  <a:schemeClr val="tx1"/>
                </a:solidFill>
              </a:rPr>
              <a:t>In delayed payment cases PLR = 5% of the adjustment per year of delay</a:t>
            </a:r>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10</a:t>
            </a:fld>
            <a:endParaRPr lang="en-GB" noProof="0"/>
          </a:p>
        </p:txBody>
      </p:sp>
    </p:spTree>
    <p:extLst>
      <p:ext uri="{BB962C8B-B14F-4D97-AF65-F5344CB8AC3E}">
        <p14:creationId xmlns:p14="http://schemas.microsoft.com/office/powerpoint/2010/main" val="4090564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Suspended Penalties and the £54 million mistake</a:t>
            </a:r>
          </a:p>
        </p:txBody>
      </p:sp>
      <p:sp>
        <p:nvSpPr>
          <p:cNvPr id="3" name="Subtitle 2"/>
          <p:cNvSpPr>
            <a:spLocks noGrp="1"/>
          </p:cNvSpPr>
          <p:nvPr>
            <p:ph type="subTitle" idx="1"/>
          </p:nvPr>
        </p:nvSpPr>
        <p:spPr/>
        <p:txBody>
          <a:bodyPr/>
          <a:lstStyle/>
          <a:p>
            <a:pPr marL="265113" lvl="0" indent="-265113" fontAlgn="base">
              <a:spcBef>
                <a:spcPct val="25000"/>
              </a:spcBef>
              <a:spcAft>
                <a:spcPct val="25000"/>
              </a:spcAft>
              <a:tabLst>
                <a:tab pos="5027613" algn="dec"/>
              </a:tabLst>
              <a:defRPr/>
            </a:pPr>
            <a:r>
              <a:rPr lang="en-GB" altLang="en-GB" sz="2100" dirty="0"/>
              <a:t>Suspension of </a:t>
            </a:r>
            <a:r>
              <a:rPr lang="en-GB" altLang="en-GB" sz="2100" dirty="0" smtClean="0"/>
              <a:t>penalties</a:t>
            </a:r>
          </a:p>
          <a:p>
            <a:pPr marL="642213" lvl="1" indent="-265113" fontAlgn="base">
              <a:spcBef>
                <a:spcPct val="25000"/>
              </a:spcBef>
              <a:spcAft>
                <a:spcPct val="25000"/>
              </a:spcAft>
              <a:tabLst>
                <a:tab pos="5027613" algn="dec"/>
              </a:tabLst>
              <a:defRPr/>
            </a:pPr>
            <a:r>
              <a:rPr lang="en-GB" altLang="en-GB" sz="2100" dirty="0" smtClean="0">
                <a:solidFill>
                  <a:schemeClr val="tx1"/>
                </a:solidFill>
                <a:latin typeface="Arial" pitchFamily="34" charset="0"/>
                <a:cs typeface="Arial" pitchFamily="34" charset="0"/>
              </a:rPr>
              <a:t>careless </a:t>
            </a:r>
            <a:r>
              <a:rPr lang="en-GB" altLang="en-GB" sz="2100" dirty="0">
                <a:solidFill>
                  <a:schemeClr val="tx1"/>
                </a:solidFill>
                <a:latin typeface="Arial" pitchFamily="34" charset="0"/>
                <a:cs typeface="Arial" pitchFamily="34" charset="0"/>
              </a:rPr>
              <a:t>inaccuracy </a:t>
            </a:r>
            <a:r>
              <a:rPr lang="en-GB" altLang="en-GB" sz="2100" dirty="0" smtClean="0">
                <a:solidFill>
                  <a:schemeClr val="tx1"/>
                </a:solidFill>
                <a:latin typeface="Arial" pitchFamily="34" charset="0"/>
                <a:cs typeface="Arial" pitchFamily="34" charset="0"/>
              </a:rPr>
              <a:t>only</a:t>
            </a:r>
          </a:p>
          <a:p>
            <a:pPr marL="642213" lvl="1" indent="-265113" fontAlgn="base">
              <a:spcBef>
                <a:spcPct val="25000"/>
              </a:spcBef>
              <a:spcAft>
                <a:spcPct val="25000"/>
              </a:spcAft>
              <a:tabLst>
                <a:tab pos="5027613" algn="dec"/>
              </a:tabLst>
              <a:defRPr/>
            </a:pPr>
            <a:r>
              <a:rPr lang="en-GB" altLang="en-GB" sz="2100" dirty="0" smtClean="0">
                <a:solidFill>
                  <a:schemeClr val="tx1"/>
                </a:solidFill>
                <a:latin typeface="Arial" pitchFamily="34" charset="0"/>
                <a:cs typeface="Arial" pitchFamily="34" charset="0"/>
              </a:rPr>
              <a:t>agreement </a:t>
            </a:r>
            <a:r>
              <a:rPr lang="en-GB" altLang="en-GB" sz="2100" dirty="0">
                <a:solidFill>
                  <a:schemeClr val="tx1"/>
                </a:solidFill>
                <a:latin typeface="Arial" pitchFamily="34" charset="0"/>
                <a:cs typeface="Arial" pitchFamily="34" charset="0"/>
              </a:rPr>
              <a:t>of corrective </a:t>
            </a:r>
            <a:r>
              <a:rPr lang="en-GB" altLang="en-GB" sz="2100" dirty="0" smtClean="0">
                <a:solidFill>
                  <a:schemeClr val="tx1"/>
                </a:solidFill>
                <a:latin typeface="Arial" pitchFamily="34" charset="0"/>
                <a:cs typeface="Arial" pitchFamily="34" charset="0"/>
              </a:rPr>
              <a:t>actions</a:t>
            </a:r>
          </a:p>
          <a:p>
            <a:pPr marL="642213" lvl="1" indent="-265113" fontAlgn="base">
              <a:spcBef>
                <a:spcPct val="25000"/>
              </a:spcBef>
              <a:spcAft>
                <a:spcPct val="25000"/>
              </a:spcAft>
              <a:tabLst>
                <a:tab pos="5027613" algn="dec"/>
              </a:tabLst>
              <a:defRPr/>
            </a:pPr>
            <a:r>
              <a:rPr lang="en-GB" altLang="en-GB" sz="2100" dirty="0" smtClean="0">
                <a:solidFill>
                  <a:schemeClr val="tx1"/>
                </a:solidFill>
                <a:latin typeface="Arial" pitchFamily="34" charset="0"/>
                <a:cs typeface="Arial" pitchFamily="34" charset="0"/>
              </a:rPr>
              <a:t>can </a:t>
            </a:r>
            <a:r>
              <a:rPr lang="en-GB" altLang="en-GB" sz="2100" dirty="0">
                <a:solidFill>
                  <a:schemeClr val="tx1"/>
                </a:solidFill>
                <a:latin typeface="Arial" pitchFamily="34" charset="0"/>
                <a:cs typeface="Arial" pitchFamily="34" charset="0"/>
              </a:rPr>
              <a:t>only apply to matters that can be repeated – Correction – HMRC may only suspend if condition of suspension would help the Person to avoid becoming liable to further penalties for careless </a:t>
            </a:r>
            <a:r>
              <a:rPr lang="en-GB" altLang="en-GB" sz="2100" dirty="0" smtClean="0">
                <a:solidFill>
                  <a:schemeClr val="tx1"/>
                </a:solidFill>
                <a:latin typeface="Arial" pitchFamily="34" charset="0"/>
                <a:cs typeface="Arial" pitchFamily="34" charset="0"/>
              </a:rPr>
              <a:t>inaccuracy</a:t>
            </a:r>
          </a:p>
          <a:p>
            <a:pPr marL="642213" lvl="1" indent="-265113" fontAlgn="base">
              <a:spcBef>
                <a:spcPct val="25000"/>
              </a:spcBef>
              <a:spcAft>
                <a:spcPct val="25000"/>
              </a:spcAft>
              <a:tabLst>
                <a:tab pos="5027613" algn="dec"/>
              </a:tabLst>
              <a:defRPr/>
            </a:pPr>
            <a:r>
              <a:rPr lang="en-GB" altLang="en-GB" sz="2100" dirty="0" smtClean="0">
                <a:solidFill>
                  <a:schemeClr val="tx1"/>
                </a:solidFill>
                <a:latin typeface="Arial" pitchFamily="34" charset="0"/>
                <a:cs typeface="Arial" pitchFamily="34" charset="0"/>
              </a:rPr>
              <a:t>period </a:t>
            </a:r>
            <a:r>
              <a:rPr lang="en-GB" altLang="en-GB" sz="2100" dirty="0">
                <a:solidFill>
                  <a:schemeClr val="tx1"/>
                </a:solidFill>
                <a:latin typeface="Arial" pitchFamily="34" charset="0"/>
                <a:cs typeface="Arial" pitchFamily="34" charset="0"/>
              </a:rPr>
              <a:t>of suspension may not exceed two years (from date of </a:t>
            </a:r>
            <a:r>
              <a:rPr lang="en-GB" altLang="en-GB" sz="2100" dirty="0" smtClean="0">
                <a:solidFill>
                  <a:schemeClr val="tx1"/>
                </a:solidFill>
                <a:latin typeface="Arial" pitchFamily="34" charset="0"/>
                <a:cs typeface="Arial" pitchFamily="34" charset="0"/>
              </a:rPr>
              <a:t>notice)</a:t>
            </a:r>
          </a:p>
          <a:p>
            <a:pPr marL="642213" lvl="1" indent="-265113" fontAlgn="base">
              <a:spcBef>
                <a:spcPct val="25000"/>
              </a:spcBef>
              <a:spcAft>
                <a:spcPct val="25000"/>
              </a:spcAft>
              <a:tabLst>
                <a:tab pos="5027613" algn="dec"/>
              </a:tabLst>
              <a:defRPr/>
            </a:pPr>
            <a:r>
              <a:rPr lang="en-GB" altLang="en-GB" sz="2100" dirty="0" smtClean="0">
                <a:solidFill>
                  <a:schemeClr val="tx1"/>
                </a:solidFill>
                <a:latin typeface="Arial" pitchFamily="34" charset="0"/>
                <a:cs typeface="Arial" pitchFamily="34" charset="0"/>
              </a:rPr>
              <a:t>a </a:t>
            </a:r>
            <a:r>
              <a:rPr lang="en-GB" altLang="en-GB" sz="2100" dirty="0">
                <a:solidFill>
                  <a:schemeClr val="tx1"/>
                </a:solidFill>
                <a:latin typeface="Arial" pitchFamily="34" charset="0"/>
                <a:cs typeface="Arial" pitchFamily="34" charset="0"/>
              </a:rPr>
              <a:t>suspended penalty becomes payable if during the period of suspension the taxpayer becomes liable for another penalty for careless inaccuracy – </a:t>
            </a:r>
            <a:r>
              <a:rPr lang="en-GB" altLang="en-GB" sz="2100" b="1" dirty="0">
                <a:solidFill>
                  <a:schemeClr val="tx1"/>
                </a:solidFill>
                <a:latin typeface="Arial" pitchFamily="34" charset="0"/>
                <a:cs typeface="Arial" pitchFamily="34" charset="0"/>
              </a:rPr>
              <a:t>No </a:t>
            </a:r>
            <a:r>
              <a:rPr lang="en-GB" altLang="en-GB" sz="2100" b="1" dirty="0" smtClean="0">
                <a:solidFill>
                  <a:schemeClr val="tx1"/>
                </a:solidFill>
              </a:rPr>
              <a:t>appeal</a:t>
            </a:r>
            <a:endParaRPr lang="en-GB" altLang="en-GB" sz="2100" dirty="0" smtClean="0">
              <a:solidFill>
                <a:schemeClr val="tx1"/>
              </a:solidFill>
            </a:endParaRPr>
          </a:p>
          <a:p>
            <a:pPr marL="642213" lvl="1" indent="-265113" fontAlgn="base">
              <a:spcBef>
                <a:spcPct val="25000"/>
              </a:spcBef>
              <a:spcAft>
                <a:spcPct val="25000"/>
              </a:spcAft>
              <a:tabLst>
                <a:tab pos="5027613" algn="dec"/>
              </a:tabLst>
              <a:defRPr/>
            </a:pPr>
            <a:r>
              <a:rPr lang="en-GB" altLang="en-GB" sz="2100" dirty="0" smtClean="0">
                <a:solidFill>
                  <a:schemeClr val="tx1"/>
                </a:solidFill>
                <a:latin typeface="Arial" pitchFamily="34" charset="0"/>
                <a:cs typeface="Arial" pitchFamily="34" charset="0"/>
              </a:rPr>
              <a:t>penalty </a:t>
            </a:r>
            <a:r>
              <a:rPr lang="en-GB" altLang="en-GB" sz="2100" dirty="0">
                <a:solidFill>
                  <a:schemeClr val="tx1"/>
                </a:solidFill>
                <a:latin typeface="Arial" pitchFamily="34" charset="0"/>
                <a:cs typeface="Arial" pitchFamily="34" charset="0"/>
              </a:rPr>
              <a:t>only cancelled (in part or whole) if all conditions of suspension complied with</a:t>
            </a:r>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11</a:t>
            </a:fld>
            <a:endParaRPr lang="en-GB" noProof="0"/>
          </a:p>
        </p:txBody>
      </p:sp>
    </p:spTree>
    <p:extLst>
      <p:ext uri="{BB962C8B-B14F-4D97-AF65-F5344CB8AC3E}">
        <p14:creationId xmlns:p14="http://schemas.microsoft.com/office/powerpoint/2010/main" val="2274369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Penalties for Failure to Notify</a:t>
            </a:r>
            <a:endParaRPr lang="en-GB" dirty="0"/>
          </a:p>
        </p:txBody>
      </p:sp>
      <p:sp>
        <p:nvSpPr>
          <p:cNvPr id="3" name="Subtitle 2"/>
          <p:cNvSpPr>
            <a:spLocks noGrp="1"/>
          </p:cNvSpPr>
          <p:nvPr>
            <p:ph type="subTitle" idx="1"/>
          </p:nvPr>
        </p:nvSpPr>
        <p:spPr>
          <a:xfrm>
            <a:off x="663799" y="2024068"/>
            <a:ext cx="9643345" cy="4782455"/>
          </a:xfrm>
        </p:spPr>
        <p:txBody>
          <a:bodyPr/>
          <a:lstStyle/>
          <a:p>
            <a:pPr marL="265113" lvl="0" indent="-265113" fontAlgn="base">
              <a:spcBef>
                <a:spcPct val="25000"/>
              </a:spcBef>
              <a:spcAft>
                <a:spcPct val="25000"/>
              </a:spcAft>
              <a:tabLst>
                <a:tab pos="5027613" algn="dec"/>
              </a:tabLst>
              <a:defRPr/>
            </a:pPr>
            <a:r>
              <a:rPr lang="en-GB" altLang="en-GB" sz="2000" dirty="0"/>
              <a:t>Failure to notify</a:t>
            </a:r>
          </a:p>
          <a:p>
            <a:pPr marL="722313" lvl="1" indent="-265113">
              <a:spcBef>
                <a:spcPct val="25000"/>
              </a:spcBef>
              <a:spcAft>
                <a:spcPct val="25000"/>
              </a:spcAft>
              <a:buFontTx/>
              <a:buChar char="-"/>
              <a:tabLst>
                <a:tab pos="5027613" algn="dec"/>
              </a:tabLst>
              <a:defRPr/>
            </a:pPr>
            <a:r>
              <a:rPr lang="en-GB" altLang="en-GB" sz="2000" dirty="0">
                <a:solidFill>
                  <a:schemeClr val="tx1"/>
                </a:solidFill>
              </a:rPr>
              <a:t>Penalties applying for accounting periods ending on or after 31 March 2010</a:t>
            </a:r>
          </a:p>
          <a:p>
            <a:pPr marL="722313" lvl="1" indent="-265113">
              <a:spcBef>
                <a:spcPct val="25000"/>
              </a:spcBef>
              <a:spcAft>
                <a:spcPct val="25000"/>
              </a:spcAft>
              <a:buFontTx/>
              <a:buChar char="-"/>
              <a:tabLst>
                <a:tab pos="5027613" algn="dec"/>
              </a:tabLst>
              <a:defRPr/>
            </a:pPr>
            <a:r>
              <a:rPr lang="en-GB" altLang="en-GB" sz="2000" dirty="0">
                <a:solidFill>
                  <a:schemeClr val="tx1"/>
                </a:solidFill>
              </a:rPr>
              <a:t>3 types of failure to notify (</a:t>
            </a:r>
            <a:r>
              <a:rPr lang="en-GB" sz="2000" dirty="0">
                <a:solidFill>
                  <a:schemeClr val="tx1"/>
                </a:solidFill>
              </a:rPr>
              <a:t>The potential lost revenue (PLR) from a failure to notify chargeability for corporation tax is the amount of tax that is unpaid 12 months following the end of the accounting period</a:t>
            </a:r>
            <a:r>
              <a:rPr lang="en-GB" sz="2000" dirty="0" smtClean="0">
                <a:solidFill>
                  <a:schemeClr val="tx1"/>
                </a:solidFill>
              </a:rPr>
              <a:t>)</a:t>
            </a:r>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12</a:t>
            </a:fld>
            <a:endParaRPr lang="en-GB" noProof="0"/>
          </a:p>
        </p:txBody>
      </p:sp>
      <p:graphicFrame>
        <p:nvGraphicFramePr>
          <p:cNvPr id="6" name="Object 5"/>
          <p:cNvGraphicFramePr>
            <a:graphicFrameLocks noChangeAspect="1"/>
          </p:cNvGraphicFramePr>
          <p:nvPr>
            <p:extLst>
              <p:ext uri="{D42A27DB-BD31-4B8C-83A1-F6EECF244321}">
                <p14:modId xmlns:p14="http://schemas.microsoft.com/office/powerpoint/2010/main" val="2471337087"/>
              </p:ext>
            </p:extLst>
          </p:nvPr>
        </p:nvGraphicFramePr>
        <p:xfrm>
          <a:off x="951831" y="4501505"/>
          <a:ext cx="8993188" cy="1804987"/>
        </p:xfrm>
        <a:graphic>
          <a:graphicData uri="http://schemas.openxmlformats.org/presentationml/2006/ole">
            <mc:AlternateContent xmlns:mc="http://schemas.openxmlformats.org/markup-compatibility/2006">
              <mc:Choice xmlns:v="urn:schemas-microsoft-com:vml" Requires="v">
                <p:oleObj spid="_x0000_s1052" name="Document" r:id="rId3" imgW="8993634" imgH="1805457" progId="Word.Document.12">
                  <p:embed/>
                </p:oleObj>
              </mc:Choice>
              <mc:Fallback>
                <p:oleObj name="Document" r:id="rId3" imgW="8993634" imgH="1805457" progId="Word.Document.12">
                  <p:embed/>
                  <p:pic>
                    <p:nvPicPr>
                      <p:cNvPr id="0" name=""/>
                      <p:cNvPicPr/>
                      <p:nvPr/>
                    </p:nvPicPr>
                    <p:blipFill>
                      <a:blip r:embed="rId4"/>
                      <a:stretch>
                        <a:fillRect/>
                      </a:stretch>
                    </p:blipFill>
                    <p:spPr>
                      <a:xfrm>
                        <a:off x="951831" y="4501505"/>
                        <a:ext cx="8993188" cy="1804987"/>
                      </a:xfrm>
                      <a:prstGeom prst="rect">
                        <a:avLst/>
                      </a:prstGeom>
                    </p:spPr>
                  </p:pic>
                </p:oleObj>
              </mc:Fallback>
            </mc:AlternateContent>
          </a:graphicData>
        </a:graphic>
      </p:graphicFrame>
    </p:spTree>
    <p:extLst>
      <p:ext uri="{BB962C8B-B14F-4D97-AF65-F5344CB8AC3E}">
        <p14:creationId xmlns:p14="http://schemas.microsoft.com/office/powerpoint/2010/main" val="692245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HMRC errors in application of penalties</a:t>
            </a:r>
            <a:endParaRPr lang="en-GB" dirty="0"/>
          </a:p>
        </p:txBody>
      </p:sp>
      <p:sp>
        <p:nvSpPr>
          <p:cNvPr id="3" name="Subtitle 2"/>
          <p:cNvSpPr>
            <a:spLocks noGrp="1"/>
          </p:cNvSpPr>
          <p:nvPr>
            <p:ph type="subTitle" idx="1"/>
          </p:nvPr>
        </p:nvSpPr>
        <p:spPr/>
        <p:txBody>
          <a:bodyPr/>
          <a:lstStyle/>
          <a:p>
            <a:r>
              <a:rPr lang="en-GB" dirty="0"/>
              <a:t>Confusion of old regime and new regime</a:t>
            </a:r>
          </a:p>
          <a:p>
            <a:r>
              <a:rPr lang="en-GB" dirty="0"/>
              <a:t>Consideration of prompted and unprompted in old regime</a:t>
            </a:r>
          </a:p>
          <a:p>
            <a:r>
              <a:rPr lang="en-GB" dirty="0"/>
              <a:t>(Old regime, prompted can still be zero – 20% disclosure, 40% cooperation, 40% size and gravity)</a:t>
            </a:r>
          </a:p>
          <a:p>
            <a:r>
              <a:rPr lang="en-GB" dirty="0"/>
              <a:t>Failure to consider suspension of penalties and</a:t>
            </a:r>
          </a:p>
          <a:p>
            <a:r>
              <a:rPr lang="en-GB" dirty="0"/>
              <a:t>In contrast, suggestion that because penalty is to be suspended, no need to argue</a:t>
            </a:r>
          </a:p>
          <a:p>
            <a:endParaRPr lang="en-GB" dirty="0"/>
          </a:p>
          <a:p>
            <a:r>
              <a:rPr lang="en-GB" dirty="0"/>
              <a:t>Failure to notify – Can only apply if a return has not been issued</a:t>
            </a:r>
          </a:p>
          <a:p>
            <a:r>
              <a:rPr lang="en-GB" dirty="0"/>
              <a:t>If Return issued but not submitted, failure to submit Return but not failure to notify.</a:t>
            </a:r>
          </a:p>
          <a:p>
            <a:r>
              <a:rPr lang="en-GB" dirty="0"/>
              <a:t>If Return submitted but income/source omitted, penalty for incorrect Return</a:t>
            </a:r>
          </a:p>
          <a:p>
            <a:endParaRPr lang="en-GB" dirty="0"/>
          </a:p>
          <a:p>
            <a:r>
              <a:rPr lang="en-GB" dirty="0"/>
              <a:t>Unwillingness to accept the concepts of innocent error or ‘careful’ error </a:t>
            </a:r>
          </a:p>
          <a:p>
            <a:endParaRPr lang="en-GB" dirty="0"/>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13</a:t>
            </a:fld>
            <a:endParaRPr lang="en-GB" noProof="0"/>
          </a:p>
        </p:txBody>
      </p:sp>
    </p:spTree>
    <p:extLst>
      <p:ext uri="{BB962C8B-B14F-4D97-AF65-F5344CB8AC3E}">
        <p14:creationId xmlns:p14="http://schemas.microsoft.com/office/powerpoint/2010/main" val="2659661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799" y="901106"/>
            <a:ext cx="9643345" cy="5905418"/>
          </a:xfrm>
          <a:solidFill>
            <a:srgbClr val="D2D3E6"/>
          </a:solidFill>
        </p:spPr>
        <p:txBody>
          <a:bodyPr/>
          <a:lstStyle/>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14</a:t>
            </a:fld>
            <a:endParaRPr lang="en-GB" noProof="0"/>
          </a:p>
        </p:txBody>
      </p:sp>
      <p:sp>
        <p:nvSpPr>
          <p:cNvPr id="5" name="Rectangle 4"/>
          <p:cNvSpPr/>
          <p:nvPr/>
        </p:nvSpPr>
        <p:spPr>
          <a:xfrm>
            <a:off x="951831" y="3421385"/>
            <a:ext cx="9145015" cy="707886"/>
          </a:xfrm>
          <a:prstGeom prst="rect">
            <a:avLst/>
          </a:prstGeom>
        </p:spPr>
        <p:txBody>
          <a:bodyPr wrap="square">
            <a:spAutoFit/>
          </a:bodyPr>
          <a:lstStyle/>
          <a:p>
            <a:pPr algn="ctr"/>
            <a:r>
              <a:rPr lang="en-GB" sz="4000" b="1" dirty="0">
                <a:latin typeface="Arial" pitchFamily="34" charset="0"/>
                <a:cs typeface="Arial" pitchFamily="34" charset="0"/>
              </a:rPr>
              <a:t>Discovery Assessments</a:t>
            </a:r>
            <a:endParaRPr lang="en-GB" sz="4000" b="1" dirty="0"/>
          </a:p>
        </p:txBody>
      </p:sp>
    </p:spTree>
    <p:extLst>
      <p:ext uri="{BB962C8B-B14F-4D97-AF65-F5344CB8AC3E}">
        <p14:creationId xmlns:p14="http://schemas.microsoft.com/office/powerpoint/2010/main" val="3707512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Discovery</a:t>
            </a:r>
            <a:endParaRPr lang="en-GB" dirty="0"/>
          </a:p>
        </p:txBody>
      </p:sp>
      <p:sp>
        <p:nvSpPr>
          <p:cNvPr id="3" name="Subtitle 2"/>
          <p:cNvSpPr>
            <a:spLocks noGrp="1"/>
          </p:cNvSpPr>
          <p:nvPr>
            <p:ph type="subTitle" idx="1"/>
          </p:nvPr>
        </p:nvSpPr>
        <p:spPr/>
        <p:txBody>
          <a:bodyPr/>
          <a:lstStyle/>
          <a:p>
            <a:pPr marL="0" indent="0">
              <a:buNone/>
            </a:pPr>
            <a:r>
              <a:rPr lang="en-GB" b="1" dirty="0"/>
              <a:t>Section 29 TMA 1970</a:t>
            </a:r>
          </a:p>
          <a:p>
            <a:pPr marL="0" indent="0">
              <a:buNone/>
            </a:pPr>
            <a:endParaRPr lang="en-GB" dirty="0"/>
          </a:p>
          <a:p>
            <a:pPr marL="0" indent="0">
              <a:buNone/>
            </a:pPr>
            <a:r>
              <a:rPr lang="en-GB" dirty="0"/>
              <a:t>Where the taxpayer has made and delivered a return …he shall not be assessed …unless one of the two conditions mentioned below is fulfilled. </a:t>
            </a:r>
          </a:p>
          <a:p>
            <a:pPr marL="0" indent="0">
              <a:buNone/>
            </a:pPr>
            <a:r>
              <a:rPr lang="en-GB" b="1" dirty="0"/>
              <a:t>(4) </a:t>
            </a:r>
            <a:r>
              <a:rPr lang="en-GB" dirty="0"/>
              <a:t>The first condition is that the situation mentioned in subsection (1) above was brought about </a:t>
            </a:r>
            <a:r>
              <a:rPr lang="en-GB" u="sng" dirty="0"/>
              <a:t>carelessly or deliberately </a:t>
            </a:r>
            <a:r>
              <a:rPr lang="en-GB" dirty="0"/>
              <a:t>by the taxpayer or a person acting on his behalf. </a:t>
            </a:r>
          </a:p>
          <a:p>
            <a:pPr marL="0" indent="0">
              <a:buNone/>
            </a:pPr>
            <a:r>
              <a:rPr lang="en-GB" b="1" dirty="0"/>
              <a:t>(5) </a:t>
            </a:r>
            <a:r>
              <a:rPr lang="en-GB" dirty="0"/>
              <a:t>The second condition is that at the time when an officer of the Board– </a:t>
            </a:r>
          </a:p>
          <a:p>
            <a:pPr marL="0" indent="0">
              <a:buNone/>
            </a:pPr>
            <a:r>
              <a:rPr lang="en-GB" dirty="0" smtClean="0"/>
              <a:t>ceased </a:t>
            </a:r>
            <a:r>
              <a:rPr lang="en-GB" dirty="0"/>
              <a:t>to be entitled to give notice of his intention to enquire into the taxpayer’s return under section 8 or 8A of this Act in respect of the relevant year of assessment; or  informed the taxpayer that he had completed his enquiries into that return,</a:t>
            </a:r>
          </a:p>
          <a:p>
            <a:pPr marL="0" indent="0">
              <a:buNone/>
            </a:pPr>
            <a:r>
              <a:rPr lang="en-GB" dirty="0"/>
              <a:t>the officer </a:t>
            </a:r>
            <a:r>
              <a:rPr lang="en-GB" b="1" i="1" dirty="0"/>
              <a:t>could not have been reasonably expected</a:t>
            </a:r>
            <a:r>
              <a:rPr lang="en-GB" dirty="0"/>
              <a:t>, on the basis of the information made available to him before that time, </a:t>
            </a:r>
            <a:r>
              <a:rPr lang="en-GB" b="1" i="1" dirty="0"/>
              <a:t>to be aware of the situation…</a:t>
            </a:r>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15</a:t>
            </a:fld>
            <a:endParaRPr lang="en-GB" noProof="0"/>
          </a:p>
        </p:txBody>
      </p:sp>
    </p:spTree>
    <p:extLst>
      <p:ext uri="{BB962C8B-B14F-4D97-AF65-F5344CB8AC3E}">
        <p14:creationId xmlns:p14="http://schemas.microsoft.com/office/powerpoint/2010/main" val="1288291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Limitations</a:t>
            </a:r>
            <a:endParaRPr lang="en-GB" dirty="0"/>
          </a:p>
        </p:txBody>
      </p:sp>
      <p:sp>
        <p:nvSpPr>
          <p:cNvPr id="3" name="Subtitle 2"/>
          <p:cNvSpPr>
            <a:spLocks noGrp="1"/>
          </p:cNvSpPr>
          <p:nvPr>
            <p:ph type="subTitle" idx="1"/>
          </p:nvPr>
        </p:nvSpPr>
        <p:spPr/>
        <p:txBody>
          <a:bodyPr/>
          <a:lstStyle/>
          <a:p>
            <a:r>
              <a:rPr lang="en-GB" dirty="0"/>
              <a:t>HMRC Statement of Practice 1/06</a:t>
            </a:r>
          </a:p>
          <a:p>
            <a:pPr marL="0" indent="0">
              <a:buNone/>
            </a:pPr>
            <a:endParaRPr lang="en-GB" dirty="0"/>
          </a:p>
          <a:p>
            <a:r>
              <a:rPr lang="en-GB" dirty="0"/>
              <a:t>The authority to make a discovery assessment is given by S29 TMA 1970 (ITSA), Para 41 </a:t>
            </a:r>
            <a:r>
              <a:rPr lang="en-GB" dirty="0" err="1"/>
              <a:t>Sch</a:t>
            </a:r>
            <a:r>
              <a:rPr lang="en-GB" dirty="0"/>
              <a:t> 19 FA 1998 (CTSA).  In all cases, the relevant requirement for the purposes of this Statement is a discovery "that an assessment to tax is or has become insufficient".</a:t>
            </a:r>
          </a:p>
          <a:p>
            <a:endParaRPr lang="en-GB" dirty="0"/>
          </a:p>
          <a:p>
            <a:r>
              <a:rPr lang="en-GB" u="sng" dirty="0"/>
              <a:t>Mere suspicion that an assessment may be insufficient is not adequate grounds for making a discovery assessment.</a:t>
            </a:r>
          </a:p>
          <a:p>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16</a:t>
            </a:fld>
            <a:endParaRPr lang="en-GB" noProof="0"/>
          </a:p>
        </p:txBody>
      </p:sp>
    </p:spTree>
    <p:extLst>
      <p:ext uri="{BB962C8B-B14F-4D97-AF65-F5344CB8AC3E}">
        <p14:creationId xmlns:p14="http://schemas.microsoft.com/office/powerpoint/2010/main" val="1802140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HMRC Practice</a:t>
            </a:r>
            <a:endParaRPr lang="en-GB" dirty="0"/>
          </a:p>
        </p:txBody>
      </p:sp>
      <p:sp>
        <p:nvSpPr>
          <p:cNvPr id="3" name="Subtitle 2"/>
          <p:cNvSpPr>
            <a:spLocks noGrp="1"/>
          </p:cNvSpPr>
          <p:nvPr>
            <p:ph type="subTitle" idx="1"/>
          </p:nvPr>
        </p:nvSpPr>
        <p:spPr>
          <a:xfrm>
            <a:off x="519783" y="2024068"/>
            <a:ext cx="9787361" cy="4782455"/>
          </a:xfrm>
        </p:spPr>
        <p:txBody>
          <a:bodyPr/>
          <a:lstStyle/>
          <a:p>
            <a:r>
              <a:rPr lang="en-GB" dirty="0"/>
              <a:t>Assess and let taxpayer argue at Tribunal</a:t>
            </a:r>
          </a:p>
          <a:p>
            <a:r>
              <a:rPr lang="en-GB" dirty="0"/>
              <a:t>Tribunal considers merits of the assessment before validity</a:t>
            </a:r>
          </a:p>
          <a:p>
            <a:r>
              <a:rPr lang="en-GB" dirty="0"/>
              <a:t>Potentially swayed by </a:t>
            </a:r>
            <a:r>
              <a:rPr lang="en-GB" dirty="0" smtClean="0"/>
              <a:t>amounts</a:t>
            </a:r>
            <a:endParaRPr lang="en-GB" dirty="0"/>
          </a:p>
          <a:p>
            <a:r>
              <a:rPr lang="en-GB" dirty="0"/>
              <a:t>Note interconnection of behaviour to both time limits and penalties</a:t>
            </a:r>
          </a:p>
          <a:p>
            <a:r>
              <a:rPr lang="en-GB" dirty="0"/>
              <a:t>Double incentive for HMRC to argue </a:t>
            </a:r>
            <a:r>
              <a:rPr lang="en-GB" dirty="0" smtClean="0"/>
              <a:t>careless/deliberate</a:t>
            </a:r>
          </a:p>
          <a:p>
            <a:endParaRPr lang="en-GB" dirty="0"/>
          </a:p>
          <a:p>
            <a:pPr marL="0" indent="0">
              <a:buNone/>
            </a:pPr>
            <a:r>
              <a:rPr lang="en-GB" b="1" dirty="0" smtClean="0"/>
              <a:t>Defence</a:t>
            </a:r>
          </a:p>
          <a:p>
            <a:r>
              <a:rPr lang="en-GB" dirty="0" smtClean="0"/>
              <a:t>Quality of disclosure – White space, in return, documents, accounts, other information – inhibits HMRC’s ability to ‘discover’</a:t>
            </a:r>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17</a:t>
            </a:fld>
            <a:endParaRPr lang="en-GB" noProof="0"/>
          </a:p>
        </p:txBody>
      </p:sp>
    </p:spTree>
    <p:extLst>
      <p:ext uri="{BB962C8B-B14F-4D97-AF65-F5344CB8AC3E}">
        <p14:creationId xmlns:p14="http://schemas.microsoft.com/office/powerpoint/2010/main" val="1095434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799" y="973114"/>
            <a:ext cx="9643345" cy="5833410"/>
          </a:xfrm>
          <a:solidFill>
            <a:srgbClr val="A4BAB7"/>
          </a:solidFill>
        </p:spPr>
        <p:txBody>
          <a:bodyPr/>
          <a:lstStyle/>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18</a:t>
            </a:fld>
            <a:endParaRPr lang="en-GB" noProof="0"/>
          </a:p>
        </p:txBody>
      </p:sp>
      <p:sp>
        <p:nvSpPr>
          <p:cNvPr id="5" name="Rectangle 4"/>
          <p:cNvSpPr/>
          <p:nvPr/>
        </p:nvSpPr>
        <p:spPr>
          <a:xfrm>
            <a:off x="1383879" y="3421385"/>
            <a:ext cx="8352928" cy="707886"/>
          </a:xfrm>
          <a:prstGeom prst="rect">
            <a:avLst/>
          </a:prstGeom>
        </p:spPr>
        <p:txBody>
          <a:bodyPr wrap="square">
            <a:spAutoFit/>
          </a:bodyPr>
          <a:lstStyle/>
          <a:p>
            <a:r>
              <a:rPr lang="en-GB" sz="4000" b="1" dirty="0">
                <a:latin typeface="Arial" pitchFamily="34" charset="0"/>
                <a:cs typeface="Arial" pitchFamily="34" charset="0"/>
              </a:rPr>
              <a:t>Time </a:t>
            </a:r>
            <a:r>
              <a:rPr lang="en-GB" sz="4000" b="1" dirty="0" smtClean="0">
                <a:latin typeface="Arial" pitchFamily="34" charset="0"/>
                <a:cs typeface="Arial" pitchFamily="34" charset="0"/>
              </a:rPr>
              <a:t>Limits For </a:t>
            </a:r>
            <a:r>
              <a:rPr lang="en-GB" sz="4000" b="1" dirty="0">
                <a:latin typeface="Arial" pitchFamily="34" charset="0"/>
                <a:cs typeface="Arial" pitchFamily="34" charset="0"/>
              </a:rPr>
              <a:t>Assessments</a:t>
            </a:r>
            <a:endParaRPr lang="en-GB" sz="4000" b="1" dirty="0"/>
          </a:p>
        </p:txBody>
      </p:sp>
    </p:spTree>
    <p:extLst>
      <p:ext uri="{BB962C8B-B14F-4D97-AF65-F5344CB8AC3E}">
        <p14:creationId xmlns:p14="http://schemas.microsoft.com/office/powerpoint/2010/main" val="2242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Income tax assessment time limits (Sections 34 &amp; 36 TMA 1970, Schedule 39 FA 2008)</a:t>
            </a:r>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19</a:t>
            </a:fld>
            <a:endParaRPr lang="en-GB" noProof="0"/>
          </a:p>
        </p:txBody>
      </p:sp>
      <p:graphicFrame>
        <p:nvGraphicFramePr>
          <p:cNvPr id="5" name="Object 4"/>
          <p:cNvGraphicFramePr>
            <a:graphicFrameLocks noChangeAspect="1"/>
          </p:cNvGraphicFramePr>
          <p:nvPr>
            <p:extLst>
              <p:ext uri="{D42A27DB-BD31-4B8C-83A1-F6EECF244321}">
                <p14:modId xmlns:p14="http://schemas.microsoft.com/office/powerpoint/2010/main" val="2992231347"/>
              </p:ext>
            </p:extLst>
          </p:nvPr>
        </p:nvGraphicFramePr>
        <p:xfrm>
          <a:off x="591791" y="2629297"/>
          <a:ext cx="8993188" cy="3816424"/>
        </p:xfrm>
        <a:graphic>
          <a:graphicData uri="http://schemas.openxmlformats.org/presentationml/2006/ole">
            <mc:AlternateContent xmlns:mc="http://schemas.openxmlformats.org/markup-compatibility/2006">
              <mc:Choice xmlns:v="urn:schemas-microsoft-com:vml" Requires="v">
                <p:oleObj spid="_x0000_s2074" name="Document" r:id="rId3" imgW="8993634" imgH="2634261" progId="Word.Document.12">
                  <p:embed/>
                </p:oleObj>
              </mc:Choice>
              <mc:Fallback>
                <p:oleObj name="Document" r:id="rId3" imgW="8993634" imgH="2634261" progId="Word.Document.12">
                  <p:embed/>
                  <p:pic>
                    <p:nvPicPr>
                      <p:cNvPr id="0" name=""/>
                      <p:cNvPicPr/>
                      <p:nvPr/>
                    </p:nvPicPr>
                    <p:blipFill>
                      <a:blip r:embed="rId4"/>
                      <a:stretch>
                        <a:fillRect/>
                      </a:stretch>
                    </p:blipFill>
                    <p:spPr>
                      <a:xfrm>
                        <a:off x="591791" y="2629297"/>
                        <a:ext cx="8993188" cy="3816424"/>
                      </a:xfrm>
                      <a:prstGeom prst="rect">
                        <a:avLst/>
                      </a:prstGeom>
                    </p:spPr>
                  </p:pic>
                </p:oleObj>
              </mc:Fallback>
            </mc:AlternateContent>
          </a:graphicData>
        </a:graphic>
      </p:graphicFrame>
    </p:spTree>
    <p:extLst>
      <p:ext uri="{BB962C8B-B14F-4D97-AF65-F5344CB8AC3E}">
        <p14:creationId xmlns:p14="http://schemas.microsoft.com/office/powerpoint/2010/main" val="69660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Topics</a:t>
            </a:r>
            <a:endParaRPr lang="en-GB" dirty="0"/>
          </a:p>
        </p:txBody>
      </p:sp>
      <p:sp>
        <p:nvSpPr>
          <p:cNvPr id="3" name="Subtitle 2"/>
          <p:cNvSpPr>
            <a:spLocks noGrp="1"/>
          </p:cNvSpPr>
          <p:nvPr>
            <p:ph type="subTitle" idx="1"/>
          </p:nvPr>
        </p:nvSpPr>
        <p:spPr/>
        <p:txBody>
          <a:bodyPr/>
          <a:lstStyle/>
          <a:p>
            <a:pPr lvl="0"/>
            <a:r>
              <a:rPr lang="en-GB" sz="2800" dirty="0"/>
              <a:t>New penalties regime </a:t>
            </a:r>
          </a:p>
          <a:p>
            <a:pPr lvl="0"/>
            <a:r>
              <a:rPr lang="en-GB" sz="2800" dirty="0"/>
              <a:t>Discovery assessments</a:t>
            </a:r>
          </a:p>
          <a:p>
            <a:pPr lvl="0"/>
            <a:r>
              <a:rPr lang="en-GB" sz="2800" dirty="0"/>
              <a:t>Time limits for assessments </a:t>
            </a:r>
          </a:p>
          <a:p>
            <a:pPr lvl="0"/>
            <a:r>
              <a:rPr lang="en-GB" sz="2800" dirty="0"/>
              <a:t>HMRC information notices</a:t>
            </a:r>
          </a:p>
          <a:p>
            <a:r>
              <a:rPr lang="en-GB" sz="2800" dirty="0"/>
              <a:t>Data Protection Act issues </a:t>
            </a:r>
            <a:r>
              <a:rPr lang="en-GB" sz="2800" dirty="0" smtClean="0"/>
              <a:t>(Quickly)</a:t>
            </a:r>
            <a:endParaRPr lang="en-GB" sz="2800" dirty="0"/>
          </a:p>
          <a:p>
            <a:r>
              <a:rPr lang="en-GB" sz="2800" dirty="0"/>
              <a:t>Disclosure Facilities</a:t>
            </a:r>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a:t>
            </a:fld>
            <a:endParaRPr lang="en-GB" noProof="0"/>
          </a:p>
        </p:txBody>
      </p:sp>
    </p:spTree>
    <p:extLst>
      <p:ext uri="{BB962C8B-B14F-4D97-AF65-F5344CB8AC3E}">
        <p14:creationId xmlns:p14="http://schemas.microsoft.com/office/powerpoint/2010/main" val="480911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799" y="973114"/>
            <a:ext cx="9643345" cy="5833410"/>
          </a:xfrm>
          <a:solidFill>
            <a:srgbClr val="FFFFCC"/>
          </a:solidFill>
        </p:spPr>
        <p:txBody>
          <a:bodyPr/>
          <a:lstStyle/>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20</a:t>
            </a:fld>
            <a:endParaRPr lang="en-GB" noProof="0"/>
          </a:p>
        </p:txBody>
      </p:sp>
      <p:sp>
        <p:nvSpPr>
          <p:cNvPr id="5" name="Rectangle 4"/>
          <p:cNvSpPr/>
          <p:nvPr/>
        </p:nvSpPr>
        <p:spPr>
          <a:xfrm>
            <a:off x="1383879" y="3421385"/>
            <a:ext cx="8352928" cy="707886"/>
          </a:xfrm>
          <a:prstGeom prst="rect">
            <a:avLst/>
          </a:prstGeom>
        </p:spPr>
        <p:txBody>
          <a:bodyPr wrap="square">
            <a:spAutoFit/>
          </a:bodyPr>
          <a:lstStyle/>
          <a:p>
            <a:r>
              <a:rPr lang="en-GB" sz="4000" b="1" dirty="0" smtClean="0">
                <a:latin typeface="Arial" pitchFamily="34" charset="0"/>
                <a:cs typeface="Arial" pitchFamily="34" charset="0"/>
              </a:rPr>
              <a:t>HMRC Information Notices</a:t>
            </a:r>
            <a:endParaRPr lang="en-GB" sz="4000" b="1" dirty="0"/>
          </a:p>
        </p:txBody>
      </p:sp>
    </p:spTree>
    <p:extLst>
      <p:ext uri="{BB962C8B-B14F-4D97-AF65-F5344CB8AC3E}">
        <p14:creationId xmlns:p14="http://schemas.microsoft.com/office/powerpoint/2010/main" val="622710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b="1" dirty="0">
                <a:latin typeface="Arial" pitchFamily="34" charset="0"/>
                <a:cs typeface="Arial" pitchFamily="34" charset="0"/>
              </a:rPr>
              <a:t>HMRC Information Powers (Schedule 36 FA 2008)</a:t>
            </a:r>
            <a:endParaRPr lang="en-GB" sz="4000" dirty="0"/>
          </a:p>
        </p:txBody>
      </p:sp>
      <p:sp>
        <p:nvSpPr>
          <p:cNvPr id="3" name="Subtitle 2"/>
          <p:cNvSpPr>
            <a:spLocks noGrp="1"/>
          </p:cNvSpPr>
          <p:nvPr>
            <p:ph type="subTitle" idx="1"/>
          </p:nvPr>
        </p:nvSpPr>
        <p:spPr/>
        <p:txBody>
          <a:bodyPr/>
          <a:lstStyle/>
          <a:p>
            <a:pPr>
              <a:lnSpc>
                <a:spcPct val="120000"/>
              </a:lnSpc>
              <a:spcBef>
                <a:spcPts val="0"/>
              </a:spcBef>
            </a:pPr>
            <a:r>
              <a:rPr lang="en-GB" dirty="0"/>
              <a:t>Power to check a taxpayers </a:t>
            </a:r>
            <a:r>
              <a:rPr lang="en-GB" b="1" dirty="0"/>
              <a:t>‘tax position</a:t>
            </a:r>
            <a:r>
              <a:rPr lang="en-GB" dirty="0"/>
              <a:t>’</a:t>
            </a:r>
          </a:p>
          <a:p>
            <a:pPr>
              <a:lnSpc>
                <a:spcPct val="120000"/>
              </a:lnSpc>
              <a:spcBef>
                <a:spcPts val="0"/>
              </a:spcBef>
            </a:pPr>
            <a:r>
              <a:rPr lang="en-GB" dirty="0"/>
              <a:t>‘Taxpayer notices’ can be issued to taxpayer or third party</a:t>
            </a:r>
          </a:p>
          <a:p>
            <a:pPr>
              <a:lnSpc>
                <a:spcPct val="120000"/>
              </a:lnSpc>
              <a:spcBef>
                <a:spcPts val="0"/>
              </a:spcBef>
            </a:pPr>
            <a:r>
              <a:rPr lang="en-GB" dirty="0"/>
              <a:t>NB 3rd party can now be asked for </a:t>
            </a:r>
            <a:r>
              <a:rPr lang="en-GB" i="1" dirty="0"/>
              <a:t>information </a:t>
            </a:r>
            <a:r>
              <a:rPr lang="en-GB" dirty="0"/>
              <a:t>as well as documents</a:t>
            </a:r>
          </a:p>
          <a:p>
            <a:pPr>
              <a:lnSpc>
                <a:spcPct val="120000"/>
              </a:lnSpc>
              <a:spcBef>
                <a:spcPts val="0"/>
              </a:spcBef>
            </a:pPr>
            <a:r>
              <a:rPr lang="en-GB" dirty="0"/>
              <a:t>New power to enter business premises to inspect records and assets</a:t>
            </a:r>
          </a:p>
          <a:p>
            <a:pPr>
              <a:lnSpc>
                <a:spcPct val="120000"/>
              </a:lnSpc>
              <a:spcBef>
                <a:spcPts val="0"/>
              </a:spcBef>
            </a:pPr>
            <a:r>
              <a:rPr lang="en-GB" dirty="0"/>
              <a:t>Inspection power re domestic residences used for part business purposes </a:t>
            </a:r>
          </a:p>
          <a:p>
            <a:pPr>
              <a:lnSpc>
                <a:spcPct val="120000"/>
              </a:lnSpc>
              <a:spcBef>
                <a:spcPts val="0"/>
              </a:spcBef>
            </a:pPr>
            <a:r>
              <a:rPr lang="en-GB" dirty="0"/>
              <a:t>No right of appeal against request to produce statutory records</a:t>
            </a:r>
          </a:p>
          <a:p>
            <a:pPr>
              <a:lnSpc>
                <a:spcPct val="120000"/>
              </a:lnSpc>
              <a:spcBef>
                <a:spcPts val="0"/>
              </a:spcBef>
            </a:pPr>
            <a:r>
              <a:rPr lang="en-GB" dirty="0"/>
              <a:t>Visits to business premise may be </a:t>
            </a:r>
            <a:r>
              <a:rPr lang="en-GB" dirty="0" smtClean="0"/>
              <a:t>unannounced</a:t>
            </a:r>
          </a:p>
          <a:p>
            <a:pPr>
              <a:lnSpc>
                <a:spcPct val="120000"/>
              </a:lnSpc>
              <a:spcBef>
                <a:spcPts val="0"/>
              </a:spcBef>
            </a:pPr>
            <a:endParaRPr lang="en-GB" dirty="0"/>
          </a:p>
          <a:p>
            <a:pPr marL="0" indent="0">
              <a:lnSpc>
                <a:spcPct val="120000"/>
              </a:lnSpc>
              <a:spcBef>
                <a:spcPts val="0"/>
              </a:spcBef>
              <a:buNone/>
            </a:pPr>
            <a:r>
              <a:rPr lang="en-GB" dirty="0" smtClean="0"/>
              <a:t>And also</a:t>
            </a:r>
          </a:p>
          <a:p>
            <a:pPr>
              <a:lnSpc>
                <a:spcPct val="120000"/>
              </a:lnSpc>
              <a:spcBef>
                <a:spcPts val="0"/>
              </a:spcBef>
            </a:pPr>
            <a:r>
              <a:rPr lang="en-GB" dirty="0" smtClean="0"/>
              <a:t>Pre-Return checks (Compliance Handbook 205330) – real time checks into tax planning or avoidance schemes as they are being developed or implemented</a:t>
            </a:r>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21</a:t>
            </a:fld>
            <a:endParaRPr lang="en-GB" noProof="0"/>
          </a:p>
        </p:txBody>
      </p:sp>
    </p:spTree>
    <p:extLst>
      <p:ext uri="{BB962C8B-B14F-4D97-AF65-F5344CB8AC3E}">
        <p14:creationId xmlns:p14="http://schemas.microsoft.com/office/powerpoint/2010/main" val="1609365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A “Kitchen Sink” Request (Corporate example but the same principles apply…)</a:t>
            </a:r>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22</a:t>
            </a:fld>
            <a:endParaRPr lang="en-GB" noProof="0"/>
          </a:p>
        </p:txBody>
      </p:sp>
      <p:pic>
        <p:nvPicPr>
          <p:cNvPr id="5" name="Content Placeholder 8"/>
          <p:cNvPicPr>
            <a:picLocks/>
          </p:cNvPicPr>
          <p:nvPr/>
        </p:nvPicPr>
        <p:blipFill>
          <a:blip r:embed="rId2" cstate="print"/>
          <a:srcRect l="12033" t="9968" r="10396" b="6508"/>
          <a:stretch>
            <a:fillRect/>
          </a:stretch>
        </p:blipFill>
        <p:spPr bwMode="auto">
          <a:xfrm>
            <a:off x="683567" y="2125241"/>
            <a:ext cx="9125247" cy="4824536"/>
          </a:xfrm>
          <a:prstGeom prst="rect">
            <a:avLst/>
          </a:prstGeom>
          <a:noFill/>
          <a:ln w="9525">
            <a:noFill/>
            <a:miter lim="800000"/>
            <a:headEnd/>
            <a:tailEnd/>
          </a:ln>
        </p:spPr>
      </p:pic>
    </p:spTree>
    <p:extLst>
      <p:ext uri="{BB962C8B-B14F-4D97-AF65-F5344CB8AC3E}">
        <p14:creationId xmlns:p14="http://schemas.microsoft.com/office/powerpoint/2010/main" val="4155893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And it goes on…</a:t>
            </a: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23</a:t>
            </a:fld>
            <a:endParaRPr lang="en-GB" noProof="0"/>
          </a:p>
        </p:txBody>
      </p:sp>
      <p:pic>
        <p:nvPicPr>
          <p:cNvPr id="5" name="Content Placeholder 5"/>
          <p:cNvPicPr>
            <a:picLocks/>
          </p:cNvPicPr>
          <p:nvPr/>
        </p:nvPicPr>
        <p:blipFill>
          <a:blip r:embed="rId2" cstate="print"/>
          <a:srcRect l="12459" t="9624" r="14799" b="7882"/>
          <a:stretch>
            <a:fillRect/>
          </a:stretch>
        </p:blipFill>
        <p:spPr bwMode="auto">
          <a:xfrm>
            <a:off x="1095847" y="1693193"/>
            <a:ext cx="8280920" cy="5184576"/>
          </a:xfrm>
          <a:prstGeom prst="rect">
            <a:avLst/>
          </a:prstGeom>
          <a:noFill/>
          <a:ln w="9525">
            <a:noFill/>
            <a:miter lim="800000"/>
            <a:headEnd/>
            <a:tailEnd/>
          </a:ln>
        </p:spPr>
      </p:pic>
    </p:spTree>
    <p:extLst>
      <p:ext uri="{BB962C8B-B14F-4D97-AF65-F5344CB8AC3E}">
        <p14:creationId xmlns:p14="http://schemas.microsoft.com/office/powerpoint/2010/main" val="421927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Appeals Process</a:t>
            </a: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24</a:t>
            </a:fld>
            <a:endParaRPr lang="en-GB" noProof="0"/>
          </a:p>
        </p:txBody>
      </p:sp>
      <p:pic>
        <p:nvPicPr>
          <p:cNvPr id="5" name="Content Placeholder 5"/>
          <p:cNvPicPr>
            <a:picLocks/>
          </p:cNvPicPr>
          <p:nvPr/>
        </p:nvPicPr>
        <p:blipFill>
          <a:blip r:embed="rId2" cstate="print"/>
          <a:srcRect l="15789" t="11343" r="15227" b="15958"/>
          <a:stretch>
            <a:fillRect/>
          </a:stretch>
        </p:blipFill>
        <p:spPr bwMode="auto">
          <a:xfrm>
            <a:off x="519783" y="1405160"/>
            <a:ext cx="9289032" cy="5452839"/>
          </a:xfrm>
          <a:prstGeom prst="rect">
            <a:avLst/>
          </a:prstGeom>
          <a:noFill/>
          <a:ln w="9525">
            <a:noFill/>
            <a:miter lim="800000"/>
            <a:headEnd/>
            <a:tailEnd/>
          </a:ln>
        </p:spPr>
      </p:pic>
    </p:spTree>
    <p:extLst>
      <p:ext uri="{BB962C8B-B14F-4D97-AF65-F5344CB8AC3E}">
        <p14:creationId xmlns:p14="http://schemas.microsoft.com/office/powerpoint/2010/main" val="358378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799" y="829097"/>
            <a:ext cx="9925651" cy="1008112"/>
          </a:xfrm>
        </p:spPr>
        <p:txBody>
          <a:bodyPr/>
          <a:lstStyle/>
          <a:p>
            <a:r>
              <a:rPr lang="en-GB" sz="4000" dirty="0">
                <a:latin typeface="Arial" pitchFamily="34" charset="0"/>
                <a:cs typeface="Arial" pitchFamily="34" charset="0"/>
              </a:rPr>
              <a:t>Some (but not all) possible grounds of appeal</a:t>
            </a:r>
            <a:endParaRPr lang="en-GB" dirty="0"/>
          </a:p>
        </p:txBody>
      </p:sp>
      <p:sp>
        <p:nvSpPr>
          <p:cNvPr id="3" name="Subtitle 2"/>
          <p:cNvSpPr>
            <a:spLocks noGrp="1"/>
          </p:cNvSpPr>
          <p:nvPr>
            <p:ph type="subTitle" idx="1"/>
          </p:nvPr>
        </p:nvSpPr>
        <p:spPr/>
        <p:txBody>
          <a:bodyPr/>
          <a:lstStyle/>
          <a:p>
            <a:pPr>
              <a:lnSpc>
                <a:spcPct val="150000"/>
              </a:lnSpc>
            </a:pPr>
            <a:r>
              <a:rPr lang="en-GB" dirty="0"/>
              <a:t>Possession or Power</a:t>
            </a:r>
          </a:p>
          <a:p>
            <a:pPr>
              <a:lnSpc>
                <a:spcPct val="150000"/>
              </a:lnSpc>
            </a:pPr>
            <a:r>
              <a:rPr lang="en-GB" dirty="0"/>
              <a:t>Relevant to the determination of the tax position</a:t>
            </a:r>
          </a:p>
          <a:p>
            <a:pPr>
              <a:lnSpc>
                <a:spcPct val="150000"/>
              </a:lnSpc>
            </a:pPr>
            <a:r>
              <a:rPr lang="en-GB" dirty="0"/>
              <a:t>Reasonably required</a:t>
            </a:r>
          </a:p>
          <a:p>
            <a:pPr>
              <a:lnSpc>
                <a:spcPct val="150000"/>
              </a:lnSpc>
            </a:pPr>
            <a:r>
              <a:rPr lang="en-GB" dirty="0"/>
              <a:t>Unduly onerous – both in amounts required and time for provision</a:t>
            </a:r>
          </a:p>
          <a:p>
            <a:pPr>
              <a:lnSpc>
                <a:spcPct val="150000"/>
              </a:lnSpc>
            </a:pPr>
            <a:r>
              <a:rPr lang="en-GB" dirty="0"/>
              <a:t>Need to review and </a:t>
            </a:r>
            <a:r>
              <a:rPr lang="en-GB" dirty="0" smtClean="0"/>
              <a:t>redact</a:t>
            </a:r>
          </a:p>
          <a:p>
            <a:pPr marL="0" indent="0">
              <a:lnSpc>
                <a:spcPct val="150000"/>
              </a:lnSpc>
              <a:buNone/>
            </a:pPr>
            <a:endParaRPr lang="en-GB" dirty="0"/>
          </a:p>
          <a:p>
            <a:pPr>
              <a:lnSpc>
                <a:spcPct val="150000"/>
              </a:lnSpc>
            </a:pPr>
            <a:r>
              <a:rPr lang="en-GB" dirty="0"/>
              <a:t>But beware the war of attrition – HMRC will win</a:t>
            </a:r>
          </a:p>
          <a:p>
            <a:pPr marL="0" indent="0">
              <a:buNone/>
            </a:pPr>
            <a:endParaRPr lang="en-GB" dirty="0"/>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25</a:t>
            </a:fld>
            <a:endParaRPr lang="en-GB" noProof="0"/>
          </a:p>
        </p:txBody>
      </p:sp>
    </p:spTree>
    <p:extLst>
      <p:ext uri="{BB962C8B-B14F-4D97-AF65-F5344CB8AC3E}">
        <p14:creationId xmlns:p14="http://schemas.microsoft.com/office/powerpoint/2010/main" val="267200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799" y="973114"/>
            <a:ext cx="9643345" cy="5833410"/>
          </a:xfrm>
          <a:solidFill>
            <a:srgbClr val="FF9999"/>
          </a:solidFill>
        </p:spPr>
        <p:txBody>
          <a:bodyPr/>
          <a:lstStyle/>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26</a:t>
            </a:fld>
            <a:endParaRPr lang="en-GB" noProof="0"/>
          </a:p>
        </p:txBody>
      </p:sp>
      <p:sp>
        <p:nvSpPr>
          <p:cNvPr id="5" name="Rectangle 4"/>
          <p:cNvSpPr/>
          <p:nvPr/>
        </p:nvSpPr>
        <p:spPr>
          <a:xfrm>
            <a:off x="1383879" y="3421385"/>
            <a:ext cx="8352928" cy="1323439"/>
          </a:xfrm>
          <a:prstGeom prst="rect">
            <a:avLst/>
          </a:prstGeom>
        </p:spPr>
        <p:txBody>
          <a:bodyPr wrap="square">
            <a:spAutoFit/>
          </a:bodyPr>
          <a:lstStyle/>
          <a:p>
            <a:r>
              <a:rPr lang="en-GB" sz="4000" b="1" dirty="0">
                <a:latin typeface="Arial" pitchFamily="34" charset="0"/>
                <a:cs typeface="Arial" pitchFamily="34" charset="0"/>
              </a:rPr>
              <a:t>DATA PROTECTION ACT </a:t>
            </a:r>
            <a:r>
              <a:rPr lang="en-GB" sz="4000" b="1" dirty="0" smtClean="0">
                <a:latin typeface="Arial" pitchFamily="34" charset="0"/>
                <a:cs typeface="Arial" pitchFamily="34" charset="0"/>
              </a:rPr>
              <a:t>ISSUES</a:t>
            </a:r>
            <a:endParaRPr lang="en-GB" sz="4000" b="1" dirty="0">
              <a:latin typeface="Arial" pitchFamily="34" charset="0"/>
              <a:cs typeface="Arial" pitchFamily="34" charset="0"/>
            </a:endParaRPr>
          </a:p>
          <a:p>
            <a:r>
              <a:rPr lang="en-GB" sz="4000" b="1" dirty="0" smtClean="0">
                <a:latin typeface="Arial" pitchFamily="34" charset="0"/>
                <a:cs typeface="Arial" pitchFamily="34" charset="0"/>
              </a:rPr>
              <a:t> </a:t>
            </a:r>
            <a:r>
              <a:rPr lang="en-GB" sz="2800" b="1" dirty="0" smtClean="0">
                <a:latin typeface="Arial" pitchFamily="34" charset="0"/>
                <a:cs typeface="Arial" pitchFamily="34" charset="0"/>
              </a:rPr>
              <a:t>(Read examples at your own leisure)</a:t>
            </a:r>
            <a:endParaRPr lang="en-GB" sz="2800" b="1" dirty="0"/>
          </a:p>
        </p:txBody>
      </p:sp>
    </p:spTree>
    <p:extLst>
      <p:ext uri="{BB962C8B-B14F-4D97-AF65-F5344CB8AC3E}">
        <p14:creationId xmlns:p14="http://schemas.microsoft.com/office/powerpoint/2010/main" val="4074868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Compare and Contrast</a:t>
            </a: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27</a:t>
            </a:fld>
            <a:endParaRPr lang="en-GB" noProof="0"/>
          </a:p>
        </p:txBody>
      </p:sp>
      <p:graphicFrame>
        <p:nvGraphicFramePr>
          <p:cNvPr id="3" name="Table 2"/>
          <p:cNvGraphicFramePr>
            <a:graphicFrameLocks noGrp="1"/>
          </p:cNvGraphicFramePr>
          <p:nvPr>
            <p:extLst>
              <p:ext uri="{D42A27DB-BD31-4B8C-83A1-F6EECF244321}">
                <p14:modId xmlns:p14="http://schemas.microsoft.com/office/powerpoint/2010/main" val="2823259302"/>
              </p:ext>
            </p:extLst>
          </p:nvPr>
        </p:nvGraphicFramePr>
        <p:xfrm>
          <a:off x="663799" y="1621185"/>
          <a:ext cx="9073008" cy="4328160"/>
        </p:xfrm>
        <a:graphic>
          <a:graphicData uri="http://schemas.openxmlformats.org/drawingml/2006/table">
            <a:tbl>
              <a:tblPr firstRow="1" bandRow="1">
                <a:tableStyleId>{85BE263C-DBD7-4A20-BB59-AAB30ACAA65A}</a:tableStyleId>
              </a:tblPr>
              <a:tblGrid>
                <a:gridCol w="4536504"/>
                <a:gridCol w="4536504"/>
              </a:tblGrid>
              <a:tr h="370840">
                <a:tc>
                  <a:txBody>
                    <a:bodyPr/>
                    <a:lstStyle/>
                    <a:p>
                      <a:r>
                        <a:rPr lang="en-GB" dirty="0" smtClean="0"/>
                        <a:t>Tax Legislation</a:t>
                      </a:r>
                      <a:endParaRPr lang="en-GB" dirty="0"/>
                    </a:p>
                  </a:txBody>
                  <a:tcPr/>
                </a:tc>
                <a:tc>
                  <a:txBody>
                    <a:bodyPr/>
                    <a:lstStyle/>
                    <a:p>
                      <a:r>
                        <a:rPr lang="en-GB" dirty="0" smtClean="0"/>
                        <a:t>Data Protection Act 1998 (DPA)</a:t>
                      </a:r>
                      <a:endParaRPr lang="en-GB" dirty="0"/>
                    </a:p>
                  </a:txBody>
                  <a:tcPr/>
                </a:tc>
              </a:tr>
              <a:tr h="370840">
                <a:tc>
                  <a:txBody>
                    <a:bodyPr/>
                    <a:lstStyle/>
                    <a:p>
                      <a:r>
                        <a:rPr lang="en-GB" dirty="0" smtClean="0"/>
                        <a:t>HMRC can require</a:t>
                      </a:r>
                      <a:r>
                        <a:rPr lang="en-GB" baseline="0" dirty="0" smtClean="0"/>
                        <a:t> taxpayers (individuals, trusts, partnerships, companies) to provide documents and information</a:t>
                      </a:r>
                      <a:endParaRPr lang="en-GB" dirty="0"/>
                    </a:p>
                  </a:txBody>
                  <a:tcPr/>
                </a:tc>
                <a:tc>
                  <a:txBody>
                    <a:bodyPr/>
                    <a:lstStyle/>
                    <a:p>
                      <a:r>
                        <a:rPr lang="en-GB" dirty="0" smtClean="0"/>
                        <a:t>The DPA inhibits</a:t>
                      </a:r>
                      <a:r>
                        <a:rPr lang="en-GB" baseline="0" dirty="0" smtClean="0"/>
                        <a:t> the disclosure of ‘personal’ and ‘sensitive personal’ data unless particular criteria are met (typically it has to be necessary and does not ‘prejudice’ the individual)</a:t>
                      </a:r>
                      <a:endParaRPr lang="en-GB" dirty="0"/>
                    </a:p>
                  </a:txBody>
                  <a:tcPr/>
                </a:tc>
              </a:tr>
              <a:tr h="370840">
                <a:tc>
                  <a:txBody>
                    <a:bodyPr/>
                    <a:lstStyle/>
                    <a:p>
                      <a:r>
                        <a:rPr lang="en-GB" dirty="0" smtClean="0"/>
                        <a:t>Failure to do so can</a:t>
                      </a:r>
                      <a:r>
                        <a:rPr lang="en-GB" baseline="0" dirty="0" smtClean="0"/>
                        <a:t> result in the imposition of penalties</a:t>
                      </a:r>
                      <a:endParaRPr lang="en-GB" dirty="0"/>
                    </a:p>
                  </a:txBody>
                  <a:tcPr/>
                </a:tc>
                <a:tc>
                  <a:txBody>
                    <a:bodyPr/>
                    <a:lstStyle/>
                    <a:p>
                      <a:r>
                        <a:rPr lang="en-GB" dirty="0" smtClean="0"/>
                        <a:t>Failure to do so – i.e. disclosing information that should not be disclosed – can result in the imposition of penalties.</a:t>
                      </a:r>
                      <a:endParaRPr lang="en-GB" dirty="0"/>
                    </a:p>
                  </a:txBody>
                  <a:tcPr/>
                </a:tc>
              </a:tr>
              <a:tr h="370840">
                <a:tc>
                  <a:txBody>
                    <a:bodyPr/>
                    <a:lstStyle/>
                    <a:p>
                      <a:endParaRPr lang="en-GB" dirty="0"/>
                    </a:p>
                  </a:txBody>
                  <a:tcPr/>
                </a:tc>
                <a:tc>
                  <a:txBody>
                    <a:bodyPr/>
                    <a:lstStyle/>
                    <a:p>
                      <a:r>
                        <a:rPr lang="en-GB" dirty="0" smtClean="0"/>
                        <a:t>Besides the financial</a:t>
                      </a:r>
                      <a:r>
                        <a:rPr lang="en-GB" baseline="0" dirty="0" smtClean="0"/>
                        <a:t> cost there can be a high reputational cost because fines for offences are publicised</a:t>
                      </a:r>
                      <a:endParaRPr lang="en-GB" dirty="0"/>
                    </a:p>
                  </a:txBody>
                  <a:tcPr/>
                </a:tc>
              </a:tr>
            </a:tbl>
          </a:graphicData>
        </a:graphic>
      </p:graphicFrame>
    </p:spTree>
    <p:extLst>
      <p:ext uri="{BB962C8B-B14F-4D97-AF65-F5344CB8AC3E}">
        <p14:creationId xmlns:p14="http://schemas.microsoft.com/office/powerpoint/2010/main" val="2818334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DPA Personal and sensitive personal</a:t>
            </a: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28</a:t>
            </a:fld>
            <a:endParaRPr lang="en-GB" noProof="0"/>
          </a:p>
        </p:txBody>
      </p:sp>
      <p:sp>
        <p:nvSpPr>
          <p:cNvPr id="5" name="Content Placeholder 3"/>
          <p:cNvSpPr txBox="1">
            <a:spLocks/>
          </p:cNvSpPr>
          <p:nvPr/>
        </p:nvSpPr>
        <p:spPr bwMode="gray">
          <a:xfrm>
            <a:off x="735807" y="1765201"/>
            <a:ext cx="4038600" cy="4968552"/>
          </a:xfrm>
          <a:prstGeom prst="rect">
            <a:avLst/>
          </a:prstGeom>
        </p:spPr>
        <p:txBody>
          <a:bodyPr>
            <a:normAutofit/>
          </a:bodyPr>
          <a:lstStyle>
            <a:lvl1pPr marL="342900" marR="0" indent="-342900" algn="l" defTabSz="1042858" rtl="0" eaLnBrk="1" fontAlgn="auto" latinLnBrk="0" hangingPunct="1">
              <a:lnSpc>
                <a:spcPts val="2112"/>
              </a:lnSpc>
              <a:spcBef>
                <a:spcPts val="600"/>
              </a:spcBef>
              <a:spcAft>
                <a:spcPts val="211"/>
              </a:spcAft>
              <a:buClrTx/>
              <a:buSzTx/>
              <a:buFont typeface="Arial" pitchFamily="34" charset="0"/>
              <a:buChar char="•"/>
              <a:tabLst/>
              <a:defRPr sz="1800" kern="1200" baseline="0">
                <a:solidFill>
                  <a:schemeClr val="tx1"/>
                </a:solidFill>
                <a:latin typeface="Arial" pitchFamily="34" charset="0"/>
                <a:ea typeface="+mn-ea"/>
                <a:cs typeface="Arial" pitchFamily="34" charset="0"/>
              </a:defRPr>
            </a:lvl1pPr>
            <a:lvl2pPr marL="720000" marR="0" indent="-342000" algn="l" defTabSz="1042858" rtl="0" eaLnBrk="1" fontAlgn="auto" latinLnBrk="0" hangingPunct="1">
              <a:lnSpc>
                <a:spcPct val="100000"/>
              </a:lnSpc>
              <a:spcBef>
                <a:spcPts val="600"/>
              </a:spcBef>
              <a:spcAft>
                <a:spcPts val="0"/>
              </a:spcAft>
              <a:buClrTx/>
              <a:buSzTx/>
              <a:buFont typeface="Wingdings" pitchFamily="2" charset="2"/>
              <a:buChar char="§"/>
              <a:tabLst/>
              <a:defRPr sz="1800" kern="1200">
                <a:solidFill>
                  <a:schemeClr val="tx1">
                    <a:tint val="75000"/>
                  </a:schemeClr>
                </a:solidFill>
                <a:latin typeface="Arial" pitchFamily="34" charset="0"/>
                <a:ea typeface="+mn-ea"/>
                <a:cs typeface="Arial" pitchFamily="34" charset="0"/>
              </a:defRPr>
            </a:lvl2pPr>
            <a:lvl3pPr marL="1065600" marR="0" indent="-342000" algn="l" defTabSz="1042858" rtl="0" eaLnBrk="1" fontAlgn="auto" latinLnBrk="0" hangingPunct="1">
              <a:lnSpc>
                <a:spcPct val="100000"/>
              </a:lnSpc>
              <a:spcBef>
                <a:spcPts val="600"/>
              </a:spcBef>
              <a:spcAft>
                <a:spcPts val="0"/>
              </a:spcAft>
              <a:buClr>
                <a:srgbClr val="990000"/>
              </a:buClr>
              <a:buSzTx/>
              <a:buFont typeface="Tahoma" pitchFamily="34" charset="0"/>
              <a:buChar char="-"/>
              <a:tabLst/>
              <a:defRPr sz="1800" kern="1200">
                <a:solidFill>
                  <a:schemeClr val="tx1">
                    <a:tint val="75000"/>
                  </a:schemeClr>
                </a:solidFill>
                <a:latin typeface="Arial" pitchFamily="34" charset="0"/>
                <a:ea typeface="+mn-ea"/>
                <a:cs typeface="Arial" pitchFamily="34" charset="0"/>
              </a:defRPr>
            </a:lvl3pPr>
            <a:lvl4pPr marL="1792800" marR="0" indent="-342000" algn="l" defTabSz="1042858" rtl="0" eaLnBrk="1" fontAlgn="auto" latinLnBrk="0" hangingPunct="1">
              <a:lnSpc>
                <a:spcPct val="100000"/>
              </a:lnSpc>
              <a:spcBef>
                <a:spcPts val="600"/>
              </a:spcBef>
              <a:spcAft>
                <a:spcPts val="0"/>
              </a:spcAft>
              <a:buClr>
                <a:srgbClr val="6F508D"/>
              </a:buClr>
              <a:buSzTx/>
              <a:buFont typeface="Arial" pitchFamily="34" charset="0"/>
              <a:buChar char="-"/>
              <a:tabLst/>
              <a:defRPr sz="1800" kern="1200">
                <a:solidFill>
                  <a:schemeClr val="tx1">
                    <a:tint val="75000"/>
                  </a:schemeClr>
                </a:solidFill>
                <a:latin typeface="Arial" pitchFamily="34" charset="0"/>
                <a:ea typeface="+mn-ea"/>
                <a:cs typeface="Arial" pitchFamily="34" charset="0"/>
              </a:defRPr>
            </a:lvl4pPr>
            <a:lvl5pPr marL="2085714" indent="0" algn="ctr" defTabSz="1042858" rtl="0" eaLnBrk="1" latinLnBrk="0" hangingPunct="1">
              <a:lnSpc>
                <a:spcPts val="2323"/>
              </a:lnSpc>
              <a:spcBef>
                <a:spcPts val="0"/>
              </a:spcBef>
              <a:buClr>
                <a:schemeClr val="accent2"/>
              </a:buClr>
              <a:buFont typeface="Arial" pitchFamily="34" charset="0"/>
              <a:buNone/>
              <a:defRPr sz="1100" kern="1200">
                <a:solidFill>
                  <a:schemeClr val="tx1">
                    <a:tint val="75000"/>
                  </a:schemeClr>
                </a:solidFill>
                <a:latin typeface="+mn-lt"/>
                <a:ea typeface="+mn-ea"/>
                <a:cs typeface="+mn-cs"/>
              </a:defRPr>
            </a:lvl5pPr>
            <a:lvl6pPr marL="2607142" indent="0" algn="ctr" defTabSz="1042858"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28572" indent="0" algn="ctr" defTabSz="1042858"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50000" indent="0" algn="ctr" defTabSz="1042858"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71428" indent="0" algn="ctr" defTabSz="1042858"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r>
              <a:rPr lang="en-GB" b="1" dirty="0" smtClean="0"/>
              <a:t>Personal data </a:t>
            </a:r>
            <a:r>
              <a:rPr lang="en-GB" dirty="0" smtClean="0"/>
              <a:t>– defined as data which relates to a living individual who can be identified from the data</a:t>
            </a:r>
          </a:p>
          <a:p>
            <a:r>
              <a:rPr lang="en-GB" sz="1400" dirty="0" smtClean="0"/>
              <a:t>For example:</a:t>
            </a:r>
          </a:p>
          <a:p>
            <a:pPr marL="574675" lvl="2" indent="-361950"/>
            <a:r>
              <a:rPr lang="en-GB" sz="1400" b="1" dirty="0" smtClean="0">
                <a:solidFill>
                  <a:schemeClr val="tx1"/>
                </a:solidFill>
              </a:rPr>
              <a:t>Name;</a:t>
            </a:r>
          </a:p>
          <a:p>
            <a:pPr marL="574675" lvl="2" indent="-361950"/>
            <a:r>
              <a:rPr lang="en-GB" sz="1400" b="1" dirty="0" smtClean="0">
                <a:solidFill>
                  <a:schemeClr val="tx1"/>
                </a:solidFill>
              </a:rPr>
              <a:t>Age;</a:t>
            </a:r>
          </a:p>
          <a:p>
            <a:pPr marL="574675" lvl="2" indent="-361950"/>
            <a:r>
              <a:rPr lang="en-GB" sz="1400" b="1" dirty="0" smtClean="0">
                <a:solidFill>
                  <a:schemeClr val="tx1"/>
                </a:solidFill>
              </a:rPr>
              <a:t>Date of birth;</a:t>
            </a:r>
          </a:p>
          <a:p>
            <a:pPr marL="574675" lvl="2" indent="-361950"/>
            <a:r>
              <a:rPr lang="en-GB" sz="1400" b="1" dirty="0" smtClean="0">
                <a:solidFill>
                  <a:schemeClr val="tx1"/>
                </a:solidFill>
              </a:rPr>
              <a:t>Home address</a:t>
            </a:r>
          </a:p>
          <a:p>
            <a:endParaRPr lang="en-GB" dirty="0"/>
          </a:p>
        </p:txBody>
      </p:sp>
      <p:sp>
        <p:nvSpPr>
          <p:cNvPr id="6" name="Content Placeholder 4"/>
          <p:cNvSpPr txBox="1">
            <a:spLocks/>
          </p:cNvSpPr>
          <p:nvPr/>
        </p:nvSpPr>
        <p:spPr>
          <a:xfrm>
            <a:off x="5128295" y="1765199"/>
            <a:ext cx="4038600" cy="4968554"/>
          </a:xfrm>
          <a:prstGeom prst="rect">
            <a:avLst/>
          </a:prstGeom>
        </p:spPr>
        <p:txBody>
          <a:bodyPr>
            <a:normAutofit/>
          </a:bodyPr>
          <a:lstStyle>
            <a:lvl1pPr marL="0" indent="0" algn="l" defTabSz="1042858" rtl="0" eaLnBrk="1" latinLnBrk="0" hangingPunct="1">
              <a:lnSpc>
                <a:spcPts val="2112"/>
              </a:lnSpc>
              <a:spcBef>
                <a:spcPts val="0"/>
              </a:spcBef>
              <a:spcAft>
                <a:spcPts val="211"/>
              </a:spcAft>
              <a:buFont typeface="Arial" pitchFamily="34" charset="0"/>
              <a:buNone/>
              <a:defRPr sz="2100" kern="1200">
                <a:solidFill>
                  <a:schemeClr val="tx1"/>
                </a:solidFill>
                <a:latin typeface="+mn-lt"/>
                <a:ea typeface="+mn-ea"/>
                <a:cs typeface="+mn-cs"/>
              </a:defRPr>
            </a:lvl1pPr>
            <a:lvl2pPr marL="475245" indent="-189452" algn="l" defTabSz="1042858" rtl="0" eaLnBrk="1" latinLnBrk="0" hangingPunct="1">
              <a:lnSpc>
                <a:spcPts val="2323"/>
              </a:lnSpc>
              <a:spcBef>
                <a:spcPts val="0"/>
              </a:spcBef>
              <a:buFont typeface="Wingdings" pitchFamily="2" charset="2"/>
              <a:buChar char="§"/>
              <a:defRPr sz="1900" kern="1200">
                <a:solidFill>
                  <a:schemeClr val="accent4"/>
                </a:solidFill>
                <a:latin typeface="+mn-lt"/>
                <a:ea typeface="+mn-ea"/>
                <a:cs typeface="+mn-cs"/>
              </a:defRPr>
            </a:lvl2pPr>
            <a:lvl3pPr marL="874451" indent="-107300" algn="l" defTabSz="1042858" rtl="0" eaLnBrk="1" latinLnBrk="0" hangingPunct="1">
              <a:lnSpc>
                <a:spcPts val="2640"/>
              </a:lnSpc>
              <a:spcBef>
                <a:spcPts val="0"/>
              </a:spcBef>
              <a:buClr>
                <a:srgbClr val="990000"/>
              </a:buClr>
              <a:buFont typeface="Tahoma" pitchFamily="34" charset="0"/>
              <a:buChar char="-"/>
              <a:defRPr sz="1600" kern="1200">
                <a:solidFill>
                  <a:srgbClr val="990000"/>
                </a:solidFill>
                <a:latin typeface="+mn-lt"/>
                <a:ea typeface="+mn-ea"/>
                <a:cs typeface="+mn-cs"/>
              </a:defRPr>
            </a:lvl3pPr>
            <a:lvl4pPr marL="1197617" indent="-145861" algn="l" defTabSz="1042858" rtl="0" eaLnBrk="1" latinLnBrk="0" hangingPunct="1">
              <a:lnSpc>
                <a:spcPts val="2323"/>
              </a:lnSpc>
              <a:spcBef>
                <a:spcPts val="0"/>
              </a:spcBef>
              <a:buClr>
                <a:srgbClr val="6F508D"/>
              </a:buClr>
              <a:buFont typeface="Arial" pitchFamily="34" charset="0"/>
              <a:buChar char="-"/>
              <a:defRPr sz="1400" kern="1200">
                <a:solidFill>
                  <a:srgbClr val="6F508D"/>
                </a:solidFill>
                <a:latin typeface="+mn-lt"/>
                <a:ea typeface="+mn-ea"/>
                <a:cs typeface="+mn-cs"/>
              </a:defRPr>
            </a:lvl4pPr>
            <a:lvl5pPr marL="1330686" indent="0" algn="l" defTabSz="1042858" rtl="0" eaLnBrk="1" latinLnBrk="0" hangingPunct="1">
              <a:lnSpc>
                <a:spcPts val="2323"/>
              </a:lnSpc>
              <a:spcBef>
                <a:spcPts val="0"/>
              </a:spcBef>
              <a:buClr>
                <a:schemeClr val="accent2"/>
              </a:buClr>
              <a:buFont typeface="Arial" pitchFamily="34" charset="0"/>
              <a:buNone/>
              <a:defRPr sz="1100" kern="1200">
                <a:solidFill>
                  <a:srgbClr val="BBADA2"/>
                </a:solidFill>
                <a:latin typeface="+mn-lt"/>
                <a:ea typeface="+mn-ea"/>
                <a:cs typeface="+mn-cs"/>
              </a:defRPr>
            </a:lvl5pPr>
            <a:lvl6pPr marL="2867858"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286"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714"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142" indent="-260714" algn="l" defTabSz="104285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1800" b="1" dirty="0" smtClean="0"/>
              <a:t>Sensitive Personal Data </a:t>
            </a:r>
            <a:r>
              <a:rPr lang="en-GB" sz="1800" dirty="0" smtClean="0"/>
              <a:t>-</a:t>
            </a:r>
            <a:r>
              <a:rPr lang="en-GB" sz="1800" b="1" dirty="0" smtClean="0"/>
              <a:t> </a:t>
            </a:r>
            <a:r>
              <a:rPr lang="en-GB" sz="1800" dirty="0" smtClean="0"/>
              <a:t>personal data consisting of information as to:</a:t>
            </a:r>
          </a:p>
          <a:p>
            <a:endParaRPr lang="en-GB" sz="1800" dirty="0" smtClean="0"/>
          </a:p>
          <a:p>
            <a:pPr marL="348506" lvl="1" indent="-571500">
              <a:tabLst>
                <a:tab pos="530225" algn="l"/>
              </a:tabLst>
            </a:pPr>
            <a:r>
              <a:rPr lang="en-GB" sz="1400" dirty="0" smtClean="0">
                <a:solidFill>
                  <a:schemeClr val="tx1"/>
                </a:solidFill>
              </a:rPr>
              <a:t>racial or ethnic origin of the data subject;</a:t>
            </a:r>
          </a:p>
          <a:p>
            <a:pPr marL="348506" lvl="1" indent="-571500">
              <a:tabLst>
                <a:tab pos="530225" algn="l"/>
              </a:tabLst>
            </a:pPr>
            <a:r>
              <a:rPr lang="en-GB" sz="1400" dirty="0" smtClean="0">
                <a:solidFill>
                  <a:schemeClr val="tx1"/>
                </a:solidFill>
              </a:rPr>
              <a:t>political opinions;</a:t>
            </a:r>
          </a:p>
          <a:p>
            <a:pPr marL="348506" lvl="1" indent="-571500">
              <a:tabLst>
                <a:tab pos="530225" algn="l"/>
              </a:tabLst>
            </a:pPr>
            <a:r>
              <a:rPr lang="en-GB" sz="1400" dirty="0" smtClean="0">
                <a:solidFill>
                  <a:schemeClr val="tx1"/>
                </a:solidFill>
              </a:rPr>
              <a:t>religious beliefs or other beliefs of a    </a:t>
            </a:r>
            <a:br>
              <a:rPr lang="en-GB" sz="1400" dirty="0" smtClean="0">
                <a:solidFill>
                  <a:schemeClr val="tx1"/>
                </a:solidFill>
              </a:rPr>
            </a:br>
            <a:r>
              <a:rPr lang="en-GB" sz="1400" dirty="0" smtClean="0">
                <a:solidFill>
                  <a:schemeClr val="tx1"/>
                </a:solidFill>
              </a:rPr>
              <a:t>    similar nature;</a:t>
            </a:r>
          </a:p>
          <a:p>
            <a:pPr marL="348506" lvl="1" indent="-571500">
              <a:tabLst>
                <a:tab pos="530225" algn="l"/>
              </a:tabLst>
            </a:pPr>
            <a:r>
              <a:rPr lang="en-GB" sz="1400" dirty="0" smtClean="0">
                <a:solidFill>
                  <a:schemeClr val="tx1"/>
                </a:solidFill>
              </a:rPr>
              <a:t>membership of a trade union;</a:t>
            </a:r>
          </a:p>
          <a:p>
            <a:pPr marL="348506" lvl="1" indent="-571500">
              <a:tabLst>
                <a:tab pos="530225" algn="l"/>
              </a:tabLst>
            </a:pPr>
            <a:r>
              <a:rPr lang="en-GB" sz="1400" dirty="0" smtClean="0">
                <a:solidFill>
                  <a:schemeClr val="tx1"/>
                </a:solidFill>
              </a:rPr>
              <a:t>physical or mental health or condition;</a:t>
            </a:r>
          </a:p>
          <a:p>
            <a:pPr marL="348506" lvl="1" indent="-571500">
              <a:tabLst>
                <a:tab pos="530225" algn="l"/>
              </a:tabLst>
            </a:pPr>
            <a:r>
              <a:rPr lang="en-GB" sz="1400" dirty="0" smtClean="0">
                <a:solidFill>
                  <a:schemeClr val="tx1"/>
                </a:solidFill>
              </a:rPr>
              <a:t>sexual life;</a:t>
            </a:r>
          </a:p>
          <a:p>
            <a:pPr marL="348506" lvl="1" indent="-571500">
              <a:tabLst>
                <a:tab pos="530225" algn="l"/>
              </a:tabLst>
            </a:pPr>
            <a:r>
              <a:rPr lang="en-GB" sz="1400" dirty="0" smtClean="0">
                <a:solidFill>
                  <a:schemeClr val="tx1"/>
                </a:solidFill>
              </a:rPr>
              <a:t>the commission or alleged commission by </a:t>
            </a:r>
            <a:br>
              <a:rPr lang="en-GB" sz="1400" dirty="0" smtClean="0">
                <a:solidFill>
                  <a:schemeClr val="tx1"/>
                </a:solidFill>
              </a:rPr>
            </a:br>
            <a:r>
              <a:rPr lang="en-GB" sz="1400" dirty="0" smtClean="0">
                <a:solidFill>
                  <a:schemeClr val="tx1"/>
                </a:solidFill>
              </a:rPr>
              <a:t>    him of any offence;</a:t>
            </a:r>
          </a:p>
          <a:p>
            <a:pPr marL="348506" lvl="1" indent="-571500">
              <a:tabLst>
                <a:tab pos="530225" algn="l"/>
              </a:tabLst>
            </a:pPr>
            <a:r>
              <a:rPr lang="en-GB" sz="1400" dirty="0" smtClean="0">
                <a:solidFill>
                  <a:schemeClr val="tx1"/>
                </a:solidFill>
              </a:rPr>
              <a:t>court proceedings for alleged or </a:t>
            </a:r>
            <a:br>
              <a:rPr lang="en-GB" sz="1400" dirty="0" smtClean="0">
                <a:solidFill>
                  <a:schemeClr val="tx1"/>
                </a:solidFill>
              </a:rPr>
            </a:br>
            <a:r>
              <a:rPr lang="en-GB" sz="1400" dirty="0" smtClean="0">
                <a:solidFill>
                  <a:schemeClr val="tx1"/>
                </a:solidFill>
              </a:rPr>
              <a:t>     committed offences. </a:t>
            </a:r>
          </a:p>
          <a:p>
            <a:endParaRPr lang="en-GB" dirty="0"/>
          </a:p>
        </p:txBody>
      </p:sp>
      <p:sp>
        <p:nvSpPr>
          <p:cNvPr id="3" name="Action Button: Forward or Next 2">
            <a:hlinkClick r:id="rId2" action="ppaction://hlinksldjump" highlightClick="1"/>
          </p:cNvPr>
          <p:cNvSpPr/>
          <p:nvPr/>
        </p:nvSpPr>
        <p:spPr>
          <a:xfrm>
            <a:off x="879823" y="6373713"/>
            <a:ext cx="1875284"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Skip</a:t>
            </a:r>
            <a:endParaRPr lang="en-GB" dirty="0"/>
          </a:p>
        </p:txBody>
      </p:sp>
    </p:spTree>
    <p:extLst>
      <p:ext uri="{BB962C8B-B14F-4D97-AF65-F5344CB8AC3E}">
        <p14:creationId xmlns:p14="http://schemas.microsoft.com/office/powerpoint/2010/main" val="2254210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Where’s the conflict?</a:t>
            </a:r>
            <a:endParaRPr lang="en-GB" dirty="0"/>
          </a:p>
        </p:txBody>
      </p:sp>
      <p:sp>
        <p:nvSpPr>
          <p:cNvPr id="3" name="Subtitle 2"/>
          <p:cNvSpPr>
            <a:spLocks noGrp="1"/>
          </p:cNvSpPr>
          <p:nvPr>
            <p:ph type="subTitle" idx="1"/>
          </p:nvPr>
        </p:nvSpPr>
        <p:spPr>
          <a:xfrm>
            <a:off x="1335997" y="2024068"/>
            <a:ext cx="8971147" cy="5069725"/>
          </a:xfrm>
        </p:spPr>
        <p:txBody>
          <a:bodyPr/>
          <a:lstStyle/>
          <a:p>
            <a:pPr>
              <a:buNone/>
            </a:pPr>
            <a:r>
              <a:rPr lang="en-GB" b="1" dirty="0"/>
              <a:t>Example 1</a:t>
            </a:r>
          </a:p>
          <a:p>
            <a:r>
              <a:rPr lang="en-GB" dirty="0"/>
              <a:t>Client company runs substantial property portfolio. Mainly let but some sold each year. Oversight leads to omission of one sale. HMRC seek sight of the client property database to confirm no further </a:t>
            </a:r>
            <a:r>
              <a:rPr lang="en-GB" dirty="0" smtClean="0"/>
              <a:t>omissions</a:t>
            </a:r>
            <a:endParaRPr lang="en-GB" dirty="0"/>
          </a:p>
          <a:p>
            <a:r>
              <a:rPr lang="en-GB" dirty="0"/>
              <a:t>Client provides database. Columns showing full address and postcode of property, date property purchased, purchase cost and costs of purchase, date let, letting income, letting costs, rates, water rates </a:t>
            </a:r>
            <a:r>
              <a:rPr lang="en-GB" dirty="0" err="1"/>
              <a:t>etc</a:t>
            </a:r>
            <a:r>
              <a:rPr lang="en-GB" dirty="0"/>
              <a:t>, and, where sold, date of sale, sale price, costs of sale, name of purchaser(s), land registry number, stamp duty paid on sale, VAT paid on sale of commercial property </a:t>
            </a:r>
            <a:r>
              <a:rPr lang="en-GB" dirty="0" err="1"/>
              <a:t>etc</a:t>
            </a:r>
            <a:r>
              <a:rPr lang="en-GB" dirty="0"/>
              <a:t> </a:t>
            </a:r>
            <a:r>
              <a:rPr lang="en-GB" dirty="0" err="1" smtClean="0"/>
              <a:t>etc</a:t>
            </a:r>
            <a:endParaRPr lang="en-GB" dirty="0"/>
          </a:p>
          <a:p>
            <a:endParaRPr lang="en-GB" b="1" dirty="0"/>
          </a:p>
          <a:p>
            <a:r>
              <a:rPr lang="en-GB" b="1" dirty="0"/>
              <a:t>Spot the error that breaches the DPA?</a:t>
            </a:r>
          </a:p>
          <a:p>
            <a:pPr marL="792561" indent="-387436"/>
            <a:r>
              <a:rPr lang="en-GB" dirty="0"/>
              <a:t>Data contains the name of the purchaser(s) and the address of the property purchased. As these are residential properties, these are ‘living individuals who can be identified from the data’</a:t>
            </a:r>
          </a:p>
          <a:p>
            <a:pPr marL="794331" indent="-389204"/>
            <a:r>
              <a:rPr lang="en-GB" dirty="0"/>
              <a:t>Information regarding the names of the purchasers is not reasonably required by HMRC to determine the tax liability of the vendor</a:t>
            </a:r>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29</a:t>
            </a:fld>
            <a:endParaRPr lang="en-GB" noProof="0"/>
          </a:p>
        </p:txBody>
      </p:sp>
    </p:spTree>
    <p:extLst>
      <p:ext uri="{BB962C8B-B14F-4D97-AF65-F5344CB8AC3E}">
        <p14:creationId xmlns:p14="http://schemas.microsoft.com/office/powerpoint/2010/main" val="22307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7815" y="1117129"/>
            <a:ext cx="9499329" cy="5904655"/>
          </a:xfrm>
          <a:solidFill>
            <a:srgbClr val="FBE1C7"/>
          </a:solidFill>
        </p:spPr>
        <p:txBody>
          <a:bodyPr/>
          <a:lstStyle/>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3</a:t>
            </a:fld>
            <a:endParaRPr lang="en-GB" noProof="0"/>
          </a:p>
        </p:txBody>
      </p:sp>
      <p:sp>
        <p:nvSpPr>
          <p:cNvPr id="5" name="Rectangle 4"/>
          <p:cNvSpPr/>
          <p:nvPr/>
        </p:nvSpPr>
        <p:spPr>
          <a:xfrm>
            <a:off x="1484736" y="3179635"/>
            <a:ext cx="8064896" cy="707886"/>
          </a:xfrm>
          <a:prstGeom prst="rect">
            <a:avLst/>
          </a:prstGeom>
        </p:spPr>
        <p:txBody>
          <a:bodyPr wrap="square">
            <a:spAutoFit/>
          </a:bodyPr>
          <a:lstStyle/>
          <a:p>
            <a:pPr algn="ctr"/>
            <a:r>
              <a:rPr lang="en-GB" sz="4000" dirty="0" smtClean="0">
                <a:latin typeface="Arial" pitchFamily="34" charset="0"/>
                <a:cs typeface="Arial" pitchFamily="34" charset="0"/>
              </a:rPr>
              <a:t>“New</a:t>
            </a:r>
            <a:r>
              <a:rPr lang="en-GB" sz="4000" dirty="0">
                <a:latin typeface="Arial" pitchFamily="34" charset="0"/>
                <a:cs typeface="Arial" pitchFamily="34" charset="0"/>
              </a:rPr>
              <a:t>” Penalties Regime</a:t>
            </a:r>
            <a:endParaRPr lang="en-GB" sz="4000" dirty="0"/>
          </a:p>
        </p:txBody>
      </p:sp>
    </p:spTree>
    <p:extLst>
      <p:ext uri="{BB962C8B-B14F-4D97-AF65-F5344CB8AC3E}">
        <p14:creationId xmlns:p14="http://schemas.microsoft.com/office/powerpoint/2010/main" val="2282706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Where’s the conflict?</a:t>
            </a:r>
            <a:endParaRPr lang="en-GB" dirty="0"/>
          </a:p>
        </p:txBody>
      </p:sp>
      <p:sp>
        <p:nvSpPr>
          <p:cNvPr id="3" name="Subtitle 2"/>
          <p:cNvSpPr>
            <a:spLocks noGrp="1"/>
          </p:cNvSpPr>
          <p:nvPr>
            <p:ph type="subTitle" idx="1"/>
          </p:nvPr>
        </p:nvSpPr>
        <p:spPr>
          <a:xfrm>
            <a:off x="1335997" y="1693193"/>
            <a:ext cx="8971147" cy="5256583"/>
          </a:xfrm>
        </p:spPr>
        <p:txBody>
          <a:bodyPr/>
          <a:lstStyle/>
          <a:p>
            <a:pPr>
              <a:buNone/>
            </a:pPr>
            <a:r>
              <a:rPr lang="en-GB" b="1" dirty="0"/>
              <a:t>Example 2</a:t>
            </a:r>
          </a:p>
          <a:p>
            <a:r>
              <a:rPr lang="en-GB" dirty="0"/>
              <a:t>HMRC undertaking full PAYE audit. Request full employee </a:t>
            </a:r>
            <a:r>
              <a:rPr lang="en-GB" dirty="0" smtClean="0"/>
              <a:t>database</a:t>
            </a:r>
            <a:endParaRPr lang="en-GB" dirty="0"/>
          </a:p>
          <a:p>
            <a:r>
              <a:rPr lang="en-GB" dirty="0"/>
              <a:t>Database shows name of employee, NINO, Date of birth, address and postcode, position in company, pay grade, gross pay, superannuation, benefits, tax deducted, tax code operated, NI deducted, employer’s NI </a:t>
            </a:r>
            <a:r>
              <a:rPr lang="en-GB" dirty="0" smtClean="0"/>
              <a:t>paid</a:t>
            </a:r>
            <a:endParaRPr lang="en-GB" dirty="0"/>
          </a:p>
          <a:p>
            <a:endParaRPr lang="en-GB" b="1" dirty="0"/>
          </a:p>
          <a:p>
            <a:r>
              <a:rPr lang="en-GB" b="1" dirty="0"/>
              <a:t>Spot the error that breaches the DPA?</a:t>
            </a:r>
            <a:endParaRPr lang="en-GB" dirty="0"/>
          </a:p>
          <a:p>
            <a:pPr marL="792561" indent="-387436"/>
            <a:r>
              <a:rPr lang="en-GB" dirty="0"/>
              <a:t>Arguably, position in company and pay grade not reasonably required for determination of PAYE audit</a:t>
            </a:r>
          </a:p>
          <a:p>
            <a:pPr marL="792561" indent="-387436">
              <a:tabLst>
                <a:tab pos="792561" algn="l"/>
              </a:tabLst>
            </a:pPr>
            <a:r>
              <a:rPr lang="en-GB" dirty="0"/>
              <a:t>Employee database also contains details of next of kin (to contact in case of emergency), nominated beneficiary in case of death, home telephone and personal mobile phone numbers (for emergency contact), Trade Union Membership (for automated deductions), and bank account sort code and account number for direct payment by BACS/CHAPS</a:t>
            </a:r>
          </a:p>
          <a:p>
            <a:pPr marL="794331" indent="-389204"/>
            <a:r>
              <a:rPr lang="en-GB" dirty="0"/>
              <a:t>Latter is clearly ‘personal’ (and in some instances sensitive personal) data, and cannot be said to be necessary for HMRC to check the tax position of the employer</a:t>
            </a:r>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30</a:t>
            </a:fld>
            <a:endParaRPr lang="en-GB" noProof="0"/>
          </a:p>
        </p:txBody>
      </p:sp>
    </p:spTree>
    <p:extLst>
      <p:ext uri="{BB962C8B-B14F-4D97-AF65-F5344CB8AC3E}">
        <p14:creationId xmlns:p14="http://schemas.microsoft.com/office/powerpoint/2010/main" val="37458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HMRC Position (in case they aren’t aware of it)</a:t>
            </a:r>
            <a:endParaRPr lang="en-GB" dirty="0"/>
          </a:p>
        </p:txBody>
      </p:sp>
      <p:sp>
        <p:nvSpPr>
          <p:cNvPr id="3" name="Subtitle 2"/>
          <p:cNvSpPr>
            <a:spLocks noGrp="1"/>
          </p:cNvSpPr>
          <p:nvPr>
            <p:ph type="subTitle" idx="1"/>
          </p:nvPr>
        </p:nvSpPr>
        <p:spPr/>
        <p:txBody>
          <a:bodyPr/>
          <a:lstStyle/>
          <a:p>
            <a:r>
              <a:rPr lang="en-GB" dirty="0"/>
              <a:t>Official HMRC instructions warn HMRC officers not to seek information that breaches DPA that is not relevant to the determination of tax liability</a:t>
            </a:r>
          </a:p>
          <a:p>
            <a:pPr marL="712788" indent="-349250"/>
            <a:endParaRPr lang="en-GB" dirty="0"/>
          </a:p>
          <a:p>
            <a:pPr marL="712788" indent="-349250"/>
            <a:r>
              <a:rPr lang="en-GB" dirty="0"/>
              <a:t>See for example IHTM 09392 – </a:t>
            </a:r>
          </a:p>
          <a:p>
            <a:pPr marL="712788" indent="-349250">
              <a:buNone/>
            </a:pPr>
            <a:endParaRPr lang="en-GB" dirty="0"/>
          </a:p>
          <a:p>
            <a:pPr marL="1076325" indent="-365125"/>
            <a:r>
              <a:rPr lang="en-GB" i="1" dirty="0"/>
              <a:t>“It is a </a:t>
            </a:r>
            <a:r>
              <a:rPr lang="en-GB" b="1" i="1" dirty="0"/>
              <a:t>criminal offence </a:t>
            </a:r>
            <a:r>
              <a:rPr lang="en-GB" i="1" dirty="0"/>
              <a:t>not only to disclose information to another person, but also </a:t>
            </a:r>
            <a:r>
              <a:rPr lang="en-GB" b="1" i="1" dirty="0"/>
              <a:t>to ask for (procure) information from a data user, where it is known that disclosure would contravene the DPA</a:t>
            </a:r>
            <a:r>
              <a:rPr lang="en-GB" i="1" dirty="0"/>
              <a:t>. The maximum penalty for contravening the non-disclosure provisions of the DPA is on summary conviction, a fine not exceeding the statutory maximum (currently £500,000) or on conviction in indictment, a fine that can be unlimited. (For the offence of procuring disclosure the information would have to be obtained. Asking for non-</a:t>
            </a:r>
            <a:r>
              <a:rPr lang="en-GB" i="1" dirty="0" err="1"/>
              <a:t>disclosable</a:t>
            </a:r>
            <a:r>
              <a:rPr lang="en-GB" i="1" dirty="0"/>
              <a:t> information could constitute an attempt to procure, which is also a criminal offence.)”</a:t>
            </a:r>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31</a:t>
            </a:fld>
            <a:endParaRPr lang="en-GB" noProof="0"/>
          </a:p>
        </p:txBody>
      </p:sp>
    </p:spTree>
    <p:extLst>
      <p:ext uri="{BB962C8B-B14F-4D97-AF65-F5344CB8AC3E}">
        <p14:creationId xmlns:p14="http://schemas.microsoft.com/office/powerpoint/2010/main" val="2364347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Convincing HMRC</a:t>
            </a:r>
            <a:endParaRPr lang="en-GB" dirty="0"/>
          </a:p>
        </p:txBody>
      </p:sp>
      <p:sp>
        <p:nvSpPr>
          <p:cNvPr id="3" name="Subtitle 2"/>
          <p:cNvSpPr>
            <a:spLocks noGrp="1"/>
          </p:cNvSpPr>
          <p:nvPr>
            <p:ph type="subTitle" idx="1"/>
          </p:nvPr>
        </p:nvSpPr>
        <p:spPr/>
        <p:txBody>
          <a:bodyPr/>
          <a:lstStyle/>
          <a:p>
            <a:pPr marL="354013" indent="-354013"/>
            <a:r>
              <a:rPr lang="en-GB" b="1" dirty="0"/>
              <a:t>However,</a:t>
            </a:r>
            <a:r>
              <a:rPr lang="en-GB" dirty="0"/>
              <a:t> these instructions and the way in which the DPA applies, are not always commonly understood within </a:t>
            </a:r>
            <a:r>
              <a:rPr lang="en-GB" dirty="0" smtClean="0"/>
              <a:t>HMRC</a:t>
            </a:r>
            <a:endParaRPr lang="en-GB" dirty="0"/>
          </a:p>
          <a:p>
            <a:pPr marL="712788" indent="-349250">
              <a:buNone/>
            </a:pPr>
            <a:endParaRPr lang="en-GB" dirty="0"/>
          </a:p>
          <a:p>
            <a:pPr marL="365125" indent="-365125"/>
            <a:r>
              <a:rPr lang="en-GB" dirty="0"/>
              <a:t>References to the DPA as preventing the provision of information are sometimes misinterpreted by HMRC as representing attempts to deny access to information</a:t>
            </a:r>
          </a:p>
          <a:p>
            <a:endParaRPr lang="en-GB" dirty="0"/>
          </a:p>
          <a:p>
            <a:pPr marL="365125" indent="-365125"/>
            <a:r>
              <a:rPr lang="en-GB" dirty="0"/>
              <a:t>It is important to stress to HMRC that they, as well as us, are under an obligation to comply with the DPA and it is therefore in everyone’s interests that we do not provide (and they do not ask for) information in breach of it</a:t>
            </a:r>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32</a:t>
            </a:fld>
            <a:endParaRPr lang="en-GB" noProof="0"/>
          </a:p>
        </p:txBody>
      </p:sp>
    </p:spTree>
    <p:extLst>
      <p:ext uri="{BB962C8B-B14F-4D97-AF65-F5344CB8AC3E}">
        <p14:creationId xmlns:p14="http://schemas.microsoft.com/office/powerpoint/2010/main" val="1498281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799" y="973114"/>
            <a:ext cx="9643345" cy="5833410"/>
          </a:xfrm>
          <a:solidFill>
            <a:srgbClr val="CC99FF"/>
          </a:solidFill>
        </p:spPr>
        <p:txBody>
          <a:bodyPr/>
          <a:lstStyle/>
          <a:p>
            <a:pPr marL="0" indent="0">
              <a:buNone/>
            </a:pPr>
            <a:endParaRPr lang="en-GB" dirty="0">
              <a:solidFill>
                <a:srgbClr val="CC99FF"/>
              </a:solidFill>
            </a:endParaRPr>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33</a:t>
            </a:fld>
            <a:endParaRPr lang="en-GB" noProof="0"/>
          </a:p>
        </p:txBody>
      </p:sp>
      <p:sp>
        <p:nvSpPr>
          <p:cNvPr id="5" name="Rectangle 4"/>
          <p:cNvSpPr/>
          <p:nvPr/>
        </p:nvSpPr>
        <p:spPr>
          <a:xfrm>
            <a:off x="1383879" y="3421385"/>
            <a:ext cx="8352928" cy="707886"/>
          </a:xfrm>
          <a:prstGeom prst="rect">
            <a:avLst/>
          </a:prstGeom>
        </p:spPr>
        <p:txBody>
          <a:bodyPr wrap="square">
            <a:spAutoFit/>
          </a:bodyPr>
          <a:lstStyle/>
          <a:p>
            <a:r>
              <a:rPr lang="en-GB" sz="4000" b="1" dirty="0">
                <a:latin typeface="Arial" pitchFamily="34" charset="0"/>
                <a:cs typeface="Arial" pitchFamily="34" charset="0"/>
              </a:rPr>
              <a:t>Disclosure </a:t>
            </a:r>
            <a:r>
              <a:rPr lang="en-GB" sz="4000" b="1" dirty="0" smtClean="0">
                <a:latin typeface="Arial" pitchFamily="34" charset="0"/>
                <a:cs typeface="Arial" pitchFamily="34" charset="0"/>
              </a:rPr>
              <a:t>Facilities</a:t>
            </a:r>
            <a:endParaRPr lang="en-GB" sz="4000" b="1" dirty="0"/>
          </a:p>
        </p:txBody>
      </p:sp>
    </p:spTree>
    <p:extLst>
      <p:ext uri="{BB962C8B-B14F-4D97-AF65-F5344CB8AC3E}">
        <p14:creationId xmlns:p14="http://schemas.microsoft.com/office/powerpoint/2010/main" val="1248452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Background</a:t>
            </a:r>
            <a:endParaRPr lang="en-GB" b="1" dirty="0"/>
          </a:p>
        </p:txBody>
      </p:sp>
      <p:sp>
        <p:nvSpPr>
          <p:cNvPr id="3" name="Subtitle 2"/>
          <p:cNvSpPr>
            <a:spLocks noGrp="1"/>
          </p:cNvSpPr>
          <p:nvPr>
            <p:ph type="subTitle" idx="1"/>
          </p:nvPr>
        </p:nvSpPr>
        <p:spPr>
          <a:xfrm>
            <a:off x="1335997" y="1693194"/>
            <a:ext cx="8971147" cy="5113330"/>
          </a:xfrm>
        </p:spPr>
        <p:txBody>
          <a:bodyPr/>
          <a:lstStyle/>
          <a:p>
            <a:r>
              <a:rPr lang="en-GB" dirty="0"/>
              <a:t>2007 – Offshore Disclosure Facility (ODF) (the one and only)</a:t>
            </a:r>
          </a:p>
          <a:p>
            <a:r>
              <a:rPr lang="en-GB" dirty="0"/>
              <a:t>2009 – New Disclosure Opportunity (NDO) – from 1/9/09 to 30/11/09, extended to 4/1/2010 (The last chance)</a:t>
            </a:r>
          </a:p>
          <a:p>
            <a:r>
              <a:rPr lang="en-GB" dirty="0"/>
              <a:t>2009 – Liechtenstein Disclosure Facility (LDF) – from 1/9/09 to 31/3/2015, extended to 31/3/2016 (The unique opportunity</a:t>
            </a:r>
            <a:r>
              <a:rPr lang="en-GB" dirty="0" smtClean="0"/>
              <a:t>)</a:t>
            </a:r>
            <a:endParaRPr lang="en-GB" dirty="0"/>
          </a:p>
          <a:p>
            <a:r>
              <a:rPr lang="en-GB" dirty="0"/>
              <a:t>Other sundry facilities</a:t>
            </a:r>
          </a:p>
          <a:p>
            <a:r>
              <a:rPr lang="en-GB" dirty="0"/>
              <a:t>March 2010 – Medical professionals – Tax health plan (THP)</a:t>
            </a:r>
          </a:p>
          <a:p>
            <a:r>
              <a:rPr lang="en-GB" dirty="0"/>
              <a:t>March 2011 - Plumbers, gas fitters and heating engineers (Plumbers Tax Safe Plan – PTSP)* </a:t>
            </a:r>
          </a:p>
          <a:p>
            <a:r>
              <a:rPr lang="en-GB" dirty="0"/>
              <a:t>Oct 2011 - Tax Catch Up Plan for tutors and coaches (TCUP)</a:t>
            </a:r>
          </a:p>
          <a:p>
            <a:r>
              <a:rPr lang="en-GB" dirty="0"/>
              <a:t>Feb 2012 – Electricians Tax Safe Plan (ETSP)</a:t>
            </a:r>
          </a:p>
          <a:p>
            <a:r>
              <a:rPr lang="en-GB" dirty="0"/>
              <a:t>And others we might have missed</a:t>
            </a:r>
            <a:r>
              <a:rPr lang="en-GB" dirty="0" smtClean="0"/>
              <a:t>…</a:t>
            </a:r>
            <a:endParaRPr lang="en-GB" dirty="0"/>
          </a:p>
          <a:p>
            <a:r>
              <a:rPr lang="en-GB" dirty="0"/>
              <a:t>Generic guidance available - </a:t>
            </a:r>
            <a:r>
              <a:rPr lang="en-GB" u="sng" dirty="0">
                <a:solidFill>
                  <a:schemeClr val="accent1"/>
                </a:solidFill>
                <a:hlinkClick r:id="rId2"/>
              </a:rPr>
              <a:t>http://</a:t>
            </a:r>
            <a:r>
              <a:rPr lang="en-GB" u="sng" dirty="0" smtClean="0">
                <a:solidFill>
                  <a:schemeClr val="accent1"/>
                </a:solidFill>
                <a:hlinkClick r:id="rId2"/>
              </a:rPr>
              <a:t>www.hmrc.gov.uk/campaigns/guide.pdf</a:t>
            </a:r>
            <a:r>
              <a:rPr lang="en-GB" u="sng" dirty="0" smtClean="0">
                <a:solidFill>
                  <a:schemeClr val="accent1"/>
                </a:solidFill>
              </a:rPr>
              <a:t> </a:t>
            </a:r>
            <a:endParaRPr lang="en-GB" dirty="0">
              <a:solidFill>
                <a:schemeClr val="accent1"/>
              </a:solidFill>
            </a:endParaRPr>
          </a:p>
          <a:p>
            <a:r>
              <a:rPr lang="en-GB" dirty="0"/>
              <a:t>*</a:t>
            </a:r>
            <a:r>
              <a:rPr lang="en-GB" i="1" dirty="0"/>
              <a:t> Not to be confused with </a:t>
            </a:r>
            <a:r>
              <a:rPr lang="en-GB" i="1" dirty="0" err="1"/>
              <a:t>Polytetrafluoroethylene</a:t>
            </a:r>
            <a:r>
              <a:rPr lang="en-GB" i="1" dirty="0"/>
              <a:t> – PTFE – Plumber’s tape</a:t>
            </a:r>
          </a:p>
          <a:p>
            <a:pPr marL="0" indent="0">
              <a:buNone/>
            </a:pPr>
            <a:endParaRPr lang="en-GB" dirty="0"/>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34</a:t>
            </a:fld>
            <a:endParaRPr lang="en-GB" noProof="0"/>
          </a:p>
        </p:txBody>
      </p:sp>
    </p:spTree>
    <p:extLst>
      <p:ext uri="{BB962C8B-B14F-4D97-AF65-F5344CB8AC3E}">
        <p14:creationId xmlns:p14="http://schemas.microsoft.com/office/powerpoint/2010/main" val="1944985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104287" tIns="52144" rIns="104287" bIns="52144"/>
          <a:lstStyle/>
          <a:p>
            <a:r>
              <a:rPr lang="en-GB" sz="4000" dirty="0">
                <a:latin typeface="Arial" pitchFamily="34" charset="0"/>
                <a:cs typeface="Arial" pitchFamily="34" charset="0"/>
              </a:rPr>
              <a:t>The last opportunities?</a:t>
            </a:r>
            <a:endParaRPr lang="en-GB" dirty="0"/>
          </a:p>
        </p:txBody>
      </p:sp>
      <p:sp>
        <p:nvSpPr>
          <p:cNvPr id="3" name="Subtitle 2"/>
          <p:cNvSpPr>
            <a:spLocks noGrp="1"/>
          </p:cNvSpPr>
          <p:nvPr>
            <p:ph type="subTitle" idx="1"/>
          </p:nvPr>
        </p:nvSpPr>
        <p:spPr/>
        <p:txBody>
          <a:bodyPr lIns="104287" tIns="52144" rIns="104287" bIns="52144"/>
          <a:lstStyle/>
          <a:p>
            <a:pPr marL="0" indent="0">
              <a:buNone/>
            </a:pPr>
            <a:r>
              <a:rPr lang="en-GB" dirty="0" smtClean="0"/>
              <a:t>HMRC </a:t>
            </a:r>
            <a:r>
              <a:rPr lang="en-GB" dirty="0"/>
              <a:t>document “No safe havens – Our Offshore evasion strategy 2013 and beyond”– envisages no more amnesties/disclosure facilities but a focus on building an ‘Offshore Evidence database’ </a:t>
            </a:r>
            <a:endParaRPr lang="en-GB" dirty="0" smtClean="0"/>
          </a:p>
          <a:p>
            <a:pPr marL="0" indent="0">
              <a:buNone/>
            </a:pPr>
            <a:endParaRPr lang="en-GB" dirty="0" smtClean="0"/>
          </a:p>
          <a:p>
            <a:pPr marL="0" indent="0">
              <a:buNone/>
            </a:pPr>
            <a:r>
              <a:rPr lang="en-GB" dirty="0" smtClean="0"/>
              <a:t>“400 </a:t>
            </a:r>
            <a:r>
              <a:rPr lang="en-GB" dirty="0"/>
              <a:t>gigabytes of data is still being analysed but early results show the use of companies and trusts in a number of territories around the world including Singapore, the British Virgin Islands, the Cayman Islands, and the Cook Islands. The data also exposes information that may be shared with other tax administrations as part of the global fight against tax evasion</a:t>
            </a:r>
            <a:r>
              <a:rPr lang="en-GB" dirty="0" smtClean="0"/>
              <a:t>.”</a:t>
            </a:r>
            <a:endParaRPr lang="en-GB" dirty="0"/>
          </a:p>
          <a:p>
            <a:pPr marL="0" indent="0">
              <a:buNone/>
            </a:pPr>
            <a:endParaRPr lang="en-GB" dirty="0"/>
          </a:p>
          <a:p>
            <a:pPr marL="0" indent="0">
              <a:buNone/>
            </a:pPr>
            <a:r>
              <a:rPr lang="en-GB" dirty="0" smtClean="0"/>
              <a:t>Isle </a:t>
            </a:r>
            <a:r>
              <a:rPr lang="en-GB" dirty="0"/>
              <a:t>of Man, Jersey, </a:t>
            </a:r>
            <a:r>
              <a:rPr lang="en-GB" dirty="0" smtClean="0"/>
              <a:t>Guernsey disclosure facilities may be the last?</a:t>
            </a:r>
          </a:p>
          <a:p>
            <a:pPr marL="0" indent="0">
              <a:buNone/>
            </a:pPr>
            <a:endParaRPr lang="en-GB" dirty="0" smtClean="0"/>
          </a:p>
          <a:p>
            <a:pPr marL="0" indent="0">
              <a:buNone/>
            </a:pPr>
            <a:r>
              <a:rPr lang="en-GB" dirty="0" smtClean="0"/>
              <a:t>The choice of disclosure facility is not straightforward.</a:t>
            </a:r>
            <a:endParaRPr lang="en-GB" dirty="0"/>
          </a:p>
          <a:p>
            <a:pPr marL="0" indent="0">
              <a:buNone/>
            </a:pPr>
            <a:endParaRPr lang="en-GB" dirty="0"/>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1"/>
          </p:nvPr>
        </p:nvSpPr>
        <p:spPr/>
        <p:txBody>
          <a:bodyPr/>
          <a:lstStyle/>
          <a:p>
            <a:pPr algn="l"/>
            <a:fld id="{AE6AACB0-F5EC-4707-A90B-3CD78749B923}" type="slidenum">
              <a:rPr lang="en-GB" smtClean="0">
                <a:solidFill>
                  <a:prstClr val="black"/>
                </a:solidFill>
              </a:rPr>
              <a:pPr algn="l"/>
              <a:t>35</a:t>
            </a:fld>
            <a:endParaRPr lang="en-GB">
              <a:solidFill>
                <a:prstClr val="black"/>
              </a:solidFill>
            </a:endParaRPr>
          </a:p>
        </p:txBody>
      </p:sp>
    </p:spTree>
    <p:extLst>
      <p:ext uri="{BB962C8B-B14F-4D97-AF65-F5344CB8AC3E}">
        <p14:creationId xmlns:p14="http://schemas.microsoft.com/office/powerpoint/2010/main" val="944228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60816" y="1765200"/>
            <a:ext cx="5049267" cy="5112569"/>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tony.monger@mazars.co.uk</a:t>
            </a:r>
          </a:p>
          <a:p>
            <a:pPr marL="0" indent="0">
              <a:buNone/>
            </a:pPr>
            <a:r>
              <a:rPr lang="en-GB" dirty="0" smtClean="0"/>
              <a:t>0207 063 4628</a:t>
            </a:r>
          </a:p>
          <a:p>
            <a:pPr marL="0" indent="0">
              <a:buNone/>
            </a:pPr>
            <a:r>
              <a:rPr lang="en-GB" dirty="0" smtClean="0"/>
              <a:t>07989 352 991 </a:t>
            </a:r>
            <a:endParaRPr lang="en-GB" dirty="0"/>
          </a:p>
        </p:txBody>
      </p:sp>
      <p:sp>
        <p:nvSpPr>
          <p:cNvPr id="3" name="Text Placeholder 2"/>
          <p:cNvSpPr>
            <a:spLocks noGrp="1"/>
          </p:cNvSpPr>
          <p:nvPr>
            <p:ph type="body" sz="quarter" idx="15"/>
          </p:nvPr>
        </p:nvSpPr>
        <p:spPr>
          <a:xfrm>
            <a:off x="447675" y="1765200"/>
            <a:ext cx="4320579" cy="5400601"/>
          </a:xfrm>
        </p:spPr>
        <p:txBody>
          <a:bodyPr/>
          <a:lstStyle/>
          <a:p>
            <a:endParaRPr lang="en-GB" sz="2800" dirty="0" smtClean="0"/>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endParaRPr lang="en-GB" sz="2800" dirty="0"/>
          </a:p>
          <a:p>
            <a:r>
              <a:rPr lang="en-GB" sz="2400" dirty="0" smtClean="0"/>
              <a:t>dave.jennings@mazars.co.uk</a:t>
            </a:r>
            <a:endParaRPr lang="en-GB" sz="2400" dirty="0"/>
          </a:p>
          <a:p>
            <a:r>
              <a:rPr lang="en-GB" sz="2400" dirty="0"/>
              <a:t>0161 831 1151</a:t>
            </a:r>
          </a:p>
          <a:p>
            <a:r>
              <a:rPr lang="en-GB" sz="2400" dirty="0"/>
              <a:t>07881 </a:t>
            </a:r>
            <a:r>
              <a:rPr lang="en-GB" sz="2400" dirty="0" smtClean="0"/>
              <a:t>283 409</a:t>
            </a:r>
            <a:endParaRPr lang="en-GB" sz="2400" dirty="0"/>
          </a:p>
        </p:txBody>
      </p:sp>
      <p:sp>
        <p:nvSpPr>
          <p:cNvPr id="4" name="Slide Number Placeholder 3"/>
          <p:cNvSpPr>
            <a:spLocks noGrp="1"/>
          </p:cNvSpPr>
          <p:nvPr>
            <p:ph type="sldNum" sz="quarter" idx="4"/>
          </p:nvPr>
        </p:nvSpPr>
        <p:spPr/>
        <p:txBody>
          <a:bodyPr/>
          <a:lstStyle/>
          <a:p>
            <a:pPr algn="l"/>
            <a:fld id="{AE6AACB0-F5EC-4707-A90B-3CD78749B923}" type="slidenum">
              <a:rPr lang="en-US" noProof="0" smtClean="0"/>
              <a:pPr algn="l"/>
              <a:t>36</a:t>
            </a:fld>
            <a:endParaRPr lang="en-US" noProof="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23" y="1883143"/>
            <a:ext cx="3114356" cy="39174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116" y="1874434"/>
            <a:ext cx="3370564" cy="3707191"/>
          </a:xfrm>
          <a:prstGeom prst="rect">
            <a:avLst/>
          </a:prstGeom>
        </p:spPr>
      </p:pic>
      <p:sp>
        <p:nvSpPr>
          <p:cNvPr id="8" name="TextBox 7"/>
          <p:cNvSpPr txBox="1"/>
          <p:nvPr/>
        </p:nvSpPr>
        <p:spPr>
          <a:xfrm>
            <a:off x="663799" y="613073"/>
            <a:ext cx="8640960" cy="1077218"/>
          </a:xfrm>
          <a:prstGeom prst="rect">
            <a:avLst/>
          </a:prstGeom>
          <a:noFill/>
        </p:spPr>
        <p:txBody>
          <a:bodyPr wrap="square" rtlCol="0">
            <a:spAutoFit/>
          </a:bodyPr>
          <a:lstStyle/>
          <a:p>
            <a:r>
              <a:rPr lang="en-GB" sz="3200" b="1" dirty="0" smtClean="0"/>
              <a:t>Any Questions?</a:t>
            </a:r>
          </a:p>
          <a:p>
            <a:r>
              <a:rPr lang="en-GB" sz="3200" b="1" dirty="0" smtClean="0"/>
              <a:t>Thank you for attending – we were</a:t>
            </a:r>
            <a:endParaRPr lang="en-GB" sz="3200" b="1" dirty="0"/>
          </a:p>
        </p:txBody>
      </p:sp>
    </p:spTree>
    <p:extLst>
      <p:ext uri="{BB962C8B-B14F-4D97-AF65-F5344CB8AC3E}">
        <p14:creationId xmlns:p14="http://schemas.microsoft.com/office/powerpoint/2010/main" val="3307396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b="1" dirty="0">
                <a:latin typeface="Arial" pitchFamily="34" charset="0"/>
                <a:cs typeface="Arial" pitchFamily="34" charset="0"/>
              </a:rPr>
              <a:t>The “new” error penalty regime</a:t>
            </a:r>
            <a:endParaRPr lang="en-GB" dirty="0"/>
          </a:p>
        </p:txBody>
      </p:sp>
      <p:sp>
        <p:nvSpPr>
          <p:cNvPr id="3" name="Subtitle 2"/>
          <p:cNvSpPr>
            <a:spLocks noGrp="1"/>
          </p:cNvSpPr>
          <p:nvPr>
            <p:ph type="subTitle" idx="1"/>
          </p:nvPr>
        </p:nvSpPr>
        <p:spPr>
          <a:xfrm>
            <a:off x="591791" y="1621185"/>
            <a:ext cx="8971147" cy="5256584"/>
          </a:xfrm>
        </p:spPr>
        <p:txBody>
          <a:bodyPr/>
          <a:lstStyle/>
          <a:p>
            <a:pPr marL="354013" indent="-354013">
              <a:spcBef>
                <a:spcPct val="25000"/>
              </a:spcBef>
              <a:spcAft>
                <a:spcPct val="50000"/>
              </a:spcAft>
              <a:tabLst>
                <a:tab pos="5027613" algn="dec"/>
              </a:tabLst>
            </a:pPr>
            <a:r>
              <a:rPr lang="en-GB" altLang="en-GB" dirty="0"/>
              <a:t>Penalty regime introduced by Schedule 24 FA 2007. Applies to any accounting period </a:t>
            </a:r>
            <a:r>
              <a:rPr lang="en-GB" altLang="en-GB" dirty="0" err="1"/>
              <a:t>etc</a:t>
            </a:r>
            <a:r>
              <a:rPr lang="en-GB" altLang="en-GB" dirty="0"/>
              <a:t> beginning after 31 March 2008, for returns due to be filed after 31 March 2009. </a:t>
            </a:r>
          </a:p>
          <a:p>
            <a:pPr marL="354013" indent="-354013">
              <a:spcBef>
                <a:spcPct val="25000"/>
              </a:spcBef>
              <a:spcAft>
                <a:spcPct val="50000"/>
              </a:spcAft>
              <a:tabLst>
                <a:tab pos="5027613" algn="dec"/>
              </a:tabLst>
            </a:pPr>
            <a:r>
              <a:rPr lang="en-GB" altLang="en-GB" dirty="0"/>
              <a:t>The regime focuses on the behaviour of the taxpayer, </a:t>
            </a:r>
          </a:p>
          <a:p>
            <a:pPr marL="1430338" lvl="3" indent="-530225">
              <a:spcBef>
                <a:spcPct val="25000"/>
              </a:spcBef>
              <a:spcAft>
                <a:spcPct val="50000"/>
              </a:spcAft>
              <a:buFont typeface="Wingdings" pitchFamily="2" charset="2"/>
              <a:buChar char="q"/>
              <a:tabLst>
                <a:tab pos="5027613" algn="dec"/>
              </a:tabLst>
            </a:pPr>
            <a:r>
              <a:rPr lang="en-GB" altLang="en-GB" sz="1600" dirty="0">
                <a:solidFill>
                  <a:schemeClr val="tx1"/>
                </a:solidFill>
              </a:rPr>
              <a:t>Mistake despite taking reasonable care</a:t>
            </a:r>
          </a:p>
          <a:p>
            <a:pPr marL="1390651" lvl="3" indent="-457200">
              <a:lnSpc>
                <a:spcPct val="80000"/>
              </a:lnSpc>
              <a:spcBef>
                <a:spcPct val="25000"/>
              </a:spcBef>
              <a:spcAft>
                <a:spcPct val="40000"/>
              </a:spcAft>
              <a:buFont typeface="Wingdings" pitchFamily="2" charset="2"/>
              <a:buChar char="q"/>
              <a:tabLst>
                <a:tab pos="5027613" algn="dec"/>
              </a:tabLst>
            </a:pPr>
            <a:r>
              <a:rPr lang="en-GB" altLang="en-GB" sz="1600" dirty="0">
                <a:solidFill>
                  <a:schemeClr val="tx1"/>
                </a:solidFill>
              </a:rPr>
              <a:t>Careless</a:t>
            </a:r>
          </a:p>
          <a:p>
            <a:pPr marL="1390651" lvl="3" indent="-457200">
              <a:lnSpc>
                <a:spcPct val="80000"/>
              </a:lnSpc>
              <a:spcBef>
                <a:spcPct val="25000"/>
              </a:spcBef>
              <a:spcAft>
                <a:spcPct val="40000"/>
              </a:spcAft>
              <a:buFont typeface="Wingdings" pitchFamily="2" charset="2"/>
              <a:buChar char="q"/>
              <a:tabLst>
                <a:tab pos="5027613" algn="dec"/>
              </a:tabLst>
            </a:pPr>
            <a:r>
              <a:rPr lang="en-GB" altLang="en-GB" sz="1600" dirty="0">
                <a:solidFill>
                  <a:schemeClr val="tx1"/>
                </a:solidFill>
              </a:rPr>
              <a:t>Deliberate but not concealed</a:t>
            </a:r>
          </a:p>
          <a:p>
            <a:pPr marL="1390651" lvl="3" indent="-457200">
              <a:lnSpc>
                <a:spcPct val="80000"/>
              </a:lnSpc>
              <a:spcBef>
                <a:spcPct val="25000"/>
              </a:spcBef>
              <a:spcAft>
                <a:spcPct val="40000"/>
              </a:spcAft>
              <a:buFont typeface="Wingdings" pitchFamily="2" charset="2"/>
              <a:buChar char="q"/>
              <a:tabLst>
                <a:tab pos="5027613" algn="dec"/>
              </a:tabLst>
            </a:pPr>
            <a:r>
              <a:rPr lang="en-GB" altLang="en-GB" sz="1600" dirty="0">
                <a:solidFill>
                  <a:schemeClr val="tx1"/>
                </a:solidFill>
              </a:rPr>
              <a:t>Deliberate and concealed</a:t>
            </a:r>
          </a:p>
          <a:p>
            <a:pPr marL="354013" lvl="1" indent="-354013">
              <a:lnSpc>
                <a:spcPct val="80000"/>
              </a:lnSpc>
              <a:spcBef>
                <a:spcPct val="25000"/>
              </a:spcBef>
              <a:spcAft>
                <a:spcPct val="40000"/>
              </a:spcAft>
              <a:buFont typeface="Arial" pitchFamily="34" charset="0"/>
              <a:buChar char="•"/>
              <a:tabLst>
                <a:tab pos="5027613" algn="dec"/>
              </a:tabLst>
            </a:pPr>
            <a:r>
              <a:rPr lang="en-GB" altLang="en-GB" dirty="0">
                <a:solidFill>
                  <a:schemeClr val="tx1"/>
                </a:solidFill>
              </a:rPr>
              <a:t>Fixed ranges of statutory penalties</a:t>
            </a:r>
          </a:p>
          <a:p>
            <a:pPr marL="354013" lvl="1" indent="-354013" algn="just">
              <a:lnSpc>
                <a:spcPct val="120000"/>
              </a:lnSpc>
              <a:spcBef>
                <a:spcPct val="25000"/>
              </a:spcBef>
              <a:spcAft>
                <a:spcPct val="40000"/>
              </a:spcAft>
              <a:buFont typeface="Arial" pitchFamily="34" charset="0"/>
              <a:buChar char="•"/>
              <a:tabLst>
                <a:tab pos="5027613" algn="dec"/>
              </a:tabLst>
            </a:pPr>
            <a:r>
              <a:rPr lang="en-GB" altLang="en-GB" dirty="0">
                <a:solidFill>
                  <a:schemeClr val="tx1"/>
                </a:solidFill>
              </a:rPr>
              <a:t>HMRC define ‘carelessly’ as without reasonable care and equate this to negligence as per the old penalty regime</a:t>
            </a:r>
          </a:p>
          <a:p>
            <a:pPr marL="354013" lvl="1" indent="-354013" algn="just">
              <a:lnSpc>
                <a:spcPct val="120000"/>
              </a:lnSpc>
              <a:spcBef>
                <a:spcPct val="25000"/>
              </a:spcBef>
              <a:spcAft>
                <a:spcPct val="40000"/>
              </a:spcAft>
              <a:buFont typeface="Arial" pitchFamily="34" charset="0"/>
              <a:buChar char="•"/>
              <a:tabLst>
                <a:tab pos="5027613" algn="dec"/>
              </a:tabLst>
            </a:pPr>
            <a:r>
              <a:rPr lang="en-GB" altLang="en-GB" dirty="0">
                <a:solidFill>
                  <a:schemeClr val="tx1"/>
                </a:solidFill>
              </a:rPr>
              <a:t>Percentage reductions for disclosure, but lowest penalties are for unprompted disclosure only</a:t>
            </a:r>
          </a:p>
          <a:p>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4</a:t>
            </a:fld>
            <a:endParaRPr lang="en-GB" noProof="0"/>
          </a:p>
        </p:txBody>
      </p:sp>
    </p:spTree>
    <p:extLst>
      <p:ext uri="{BB962C8B-B14F-4D97-AF65-F5344CB8AC3E}">
        <p14:creationId xmlns:p14="http://schemas.microsoft.com/office/powerpoint/2010/main" val="667652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When is a penalty chargeable?</a:t>
            </a:r>
            <a:endParaRPr lang="en-GB" dirty="0"/>
          </a:p>
        </p:txBody>
      </p:sp>
      <p:sp>
        <p:nvSpPr>
          <p:cNvPr id="3" name="Subtitle 2"/>
          <p:cNvSpPr>
            <a:spLocks noGrp="1"/>
          </p:cNvSpPr>
          <p:nvPr>
            <p:ph type="subTitle" idx="1"/>
          </p:nvPr>
        </p:nvSpPr>
        <p:spPr/>
        <p:txBody>
          <a:bodyPr/>
          <a:lstStyle/>
          <a:p>
            <a:r>
              <a:rPr lang="en-GB" dirty="0"/>
              <a:t>Where a person gives HMRC an inaccurate return or other document, which satisfies the two conditions below:</a:t>
            </a:r>
          </a:p>
          <a:p>
            <a:endParaRPr lang="en-GB" dirty="0"/>
          </a:p>
          <a:p>
            <a:pPr marL="987425" indent="-457200">
              <a:buFont typeface="+mj-lt"/>
              <a:buAutoNum type="arabicPeriod"/>
            </a:pPr>
            <a:r>
              <a:rPr lang="en-GB" dirty="0"/>
              <a:t>the inaccurate document either amounts to or leads to </a:t>
            </a:r>
            <a:endParaRPr lang="en-GB" dirty="0" smtClean="0"/>
          </a:p>
          <a:p>
            <a:pPr marL="530225" indent="0">
              <a:buNone/>
            </a:pPr>
            <a:endParaRPr lang="en-GB" dirty="0" smtClean="0"/>
          </a:p>
          <a:p>
            <a:pPr marL="1364525" lvl="1" indent="-457200"/>
            <a:r>
              <a:rPr lang="en-GB" sz="2000" dirty="0" smtClean="0">
                <a:solidFill>
                  <a:schemeClr val="tx1"/>
                </a:solidFill>
              </a:rPr>
              <a:t>an </a:t>
            </a:r>
            <a:r>
              <a:rPr lang="en-GB" sz="2000" dirty="0">
                <a:solidFill>
                  <a:schemeClr val="tx1"/>
                </a:solidFill>
              </a:rPr>
              <a:t>understatement of a person’s liability to tax, or </a:t>
            </a:r>
            <a:endParaRPr lang="en-GB" sz="2000" dirty="0" smtClean="0">
              <a:solidFill>
                <a:schemeClr val="tx1"/>
              </a:solidFill>
            </a:endParaRPr>
          </a:p>
          <a:p>
            <a:pPr marL="1364525" lvl="1" indent="-457200"/>
            <a:r>
              <a:rPr lang="en-GB" sz="2000" dirty="0" smtClean="0">
                <a:solidFill>
                  <a:schemeClr val="tx1"/>
                </a:solidFill>
              </a:rPr>
              <a:t>a </a:t>
            </a:r>
            <a:r>
              <a:rPr lang="en-GB" sz="2000" dirty="0">
                <a:solidFill>
                  <a:schemeClr val="tx1"/>
                </a:solidFill>
              </a:rPr>
              <a:t>false or inflated statement of a loss, or </a:t>
            </a:r>
            <a:endParaRPr lang="en-GB" sz="2000" dirty="0" smtClean="0">
              <a:solidFill>
                <a:schemeClr val="tx1"/>
              </a:solidFill>
            </a:endParaRPr>
          </a:p>
          <a:p>
            <a:pPr marL="1364525" lvl="1" indent="-457200"/>
            <a:r>
              <a:rPr lang="en-GB" sz="2000" dirty="0" smtClean="0">
                <a:solidFill>
                  <a:schemeClr val="tx1"/>
                </a:solidFill>
              </a:rPr>
              <a:t>a </a:t>
            </a:r>
            <a:r>
              <a:rPr lang="en-GB" sz="2000" dirty="0">
                <a:solidFill>
                  <a:schemeClr val="tx1"/>
                </a:solidFill>
              </a:rPr>
              <a:t>false or inflated </a:t>
            </a:r>
            <a:r>
              <a:rPr lang="en-GB" sz="2000" b="1" u="sng" dirty="0">
                <a:solidFill>
                  <a:schemeClr val="tx1"/>
                </a:solidFill>
              </a:rPr>
              <a:t>claim</a:t>
            </a:r>
            <a:r>
              <a:rPr lang="en-GB" sz="2000" dirty="0">
                <a:solidFill>
                  <a:schemeClr val="tx1"/>
                </a:solidFill>
              </a:rPr>
              <a:t> to repayment of tax, and </a:t>
            </a:r>
            <a:r>
              <a:rPr lang="en-GB" sz="2000" dirty="0" smtClean="0">
                <a:solidFill>
                  <a:schemeClr val="tx1"/>
                </a:solidFill>
              </a:rPr>
              <a:t/>
            </a:r>
            <a:br>
              <a:rPr lang="en-GB" sz="2000" dirty="0" smtClean="0">
                <a:solidFill>
                  <a:schemeClr val="tx1"/>
                </a:solidFill>
              </a:rPr>
            </a:br>
            <a:endParaRPr lang="en-GB" sz="2400" dirty="0">
              <a:solidFill>
                <a:schemeClr val="tx1"/>
              </a:solidFill>
            </a:endParaRPr>
          </a:p>
          <a:p>
            <a:pPr marL="987425" indent="-457200">
              <a:buFont typeface="+mj-lt"/>
              <a:buAutoNum type="arabicPeriod" startAt="2"/>
            </a:pPr>
            <a:r>
              <a:rPr lang="en-GB" dirty="0"/>
              <a:t> the inaccuracy was careless, or deliberate </a:t>
            </a:r>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5</a:t>
            </a:fld>
            <a:endParaRPr lang="en-GB" noProof="0"/>
          </a:p>
        </p:txBody>
      </p:sp>
    </p:spTree>
    <p:extLst>
      <p:ext uri="{BB962C8B-B14F-4D97-AF65-F5344CB8AC3E}">
        <p14:creationId xmlns:p14="http://schemas.microsoft.com/office/powerpoint/2010/main" val="4006675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b="1" dirty="0">
                <a:latin typeface="Arial" pitchFamily="34" charset="0"/>
                <a:cs typeface="Arial" pitchFamily="34" charset="0"/>
              </a:rPr>
              <a:t>HMRC Behaviour Policy</a:t>
            </a: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6</a:t>
            </a:fld>
            <a:endParaRPr lang="en-GB" noProof="0"/>
          </a:p>
        </p:txBody>
      </p:sp>
      <p:pic>
        <p:nvPicPr>
          <p:cNvPr id="5" name="Picture 4"/>
          <p:cNvPicPr/>
          <p:nvPr/>
        </p:nvPicPr>
        <p:blipFill rotWithShape="1">
          <a:blip r:embed="rId2"/>
          <a:srcRect l="16026" t="12543" r="15705" b="5644"/>
          <a:stretch/>
        </p:blipFill>
        <p:spPr bwMode="auto">
          <a:xfrm>
            <a:off x="735807" y="1621185"/>
            <a:ext cx="9144000"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365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Quality of disclosure</a:t>
            </a:r>
            <a:endParaRPr lang="en-GB" dirty="0"/>
          </a:p>
        </p:txBody>
      </p:sp>
      <p:sp>
        <p:nvSpPr>
          <p:cNvPr id="3" name="Subtitle 2"/>
          <p:cNvSpPr>
            <a:spLocks noGrp="1"/>
          </p:cNvSpPr>
          <p:nvPr>
            <p:ph type="subTitle" idx="1"/>
          </p:nvPr>
        </p:nvSpPr>
        <p:spPr/>
        <p:txBody>
          <a:bodyPr/>
          <a:lstStyle/>
          <a:p>
            <a:r>
              <a:rPr lang="en-GB" dirty="0"/>
              <a:t>Standardised penalties, reduced by ‘Quality of disclosure</a:t>
            </a:r>
            <a:r>
              <a:rPr lang="en-GB" dirty="0" smtClean="0"/>
              <a:t>’</a:t>
            </a:r>
            <a:endParaRPr lang="en-GB" dirty="0"/>
          </a:p>
          <a:p>
            <a:r>
              <a:rPr lang="en-GB" dirty="0"/>
              <a:t>The mitigation is based on Quality of disclosure but the % reduction is limited to the difference between Standard and Minimum </a:t>
            </a:r>
            <a:r>
              <a:rPr lang="en-GB" dirty="0" smtClean="0"/>
              <a:t>penalties</a:t>
            </a:r>
            <a:endParaRPr lang="en-GB" dirty="0"/>
          </a:p>
          <a:p>
            <a:r>
              <a:rPr lang="en-GB" dirty="0"/>
              <a:t>Quality of disclosure focuses on : ‘telling’ ‘help’ &amp; ‘access</a:t>
            </a:r>
            <a:r>
              <a:rPr lang="en-GB" dirty="0" smtClean="0"/>
              <a:t>’:</a:t>
            </a:r>
          </a:p>
          <a:p>
            <a:pPr marL="0" indent="0">
              <a:buNone/>
            </a:pPr>
            <a:r>
              <a:rPr lang="en-GB" dirty="0"/>
              <a:t> </a:t>
            </a:r>
            <a:r>
              <a:rPr lang="en-GB" dirty="0" smtClean="0"/>
              <a:t>     A </a:t>
            </a:r>
            <a:r>
              <a:rPr lang="en-GB" dirty="0"/>
              <a:t>person discloses an inaccuracy or a failure to disclose an underassessment </a:t>
            </a:r>
            <a:r>
              <a:rPr lang="en-GB" dirty="0" smtClean="0"/>
              <a:t>by:</a:t>
            </a:r>
            <a:endParaRPr lang="en-GB" dirty="0"/>
          </a:p>
          <a:p>
            <a:pPr marL="723600" lvl="2" indent="0">
              <a:buNone/>
            </a:pPr>
            <a:r>
              <a:rPr lang="en-GB" dirty="0" smtClean="0"/>
              <a:t>(</a:t>
            </a:r>
            <a:r>
              <a:rPr lang="en-GB" dirty="0">
                <a:solidFill>
                  <a:schemeClr val="tx1"/>
                </a:solidFill>
              </a:rPr>
              <a:t>a</a:t>
            </a:r>
            <a:r>
              <a:rPr lang="en-GB" dirty="0" smtClean="0">
                <a:solidFill>
                  <a:schemeClr val="tx1"/>
                </a:solidFill>
              </a:rPr>
              <a:t>)   </a:t>
            </a:r>
            <a:r>
              <a:rPr lang="en-GB" b="1" dirty="0">
                <a:solidFill>
                  <a:schemeClr val="tx1"/>
                </a:solidFill>
              </a:rPr>
              <a:t>telling</a:t>
            </a:r>
            <a:r>
              <a:rPr lang="en-GB" dirty="0">
                <a:solidFill>
                  <a:schemeClr val="tx1"/>
                </a:solidFill>
              </a:rPr>
              <a:t> HMRC about it,</a:t>
            </a:r>
          </a:p>
          <a:p>
            <a:pPr marL="723600" lvl="2" indent="0">
              <a:buNone/>
            </a:pPr>
            <a:r>
              <a:rPr lang="en-GB" dirty="0">
                <a:solidFill>
                  <a:schemeClr val="tx1"/>
                </a:solidFill>
              </a:rPr>
              <a:t>(b) </a:t>
            </a:r>
            <a:r>
              <a:rPr lang="en-GB" dirty="0" smtClean="0">
                <a:solidFill>
                  <a:schemeClr val="tx1"/>
                </a:solidFill>
              </a:rPr>
              <a:t>  giving </a:t>
            </a:r>
            <a:r>
              <a:rPr lang="en-GB" dirty="0">
                <a:solidFill>
                  <a:schemeClr val="tx1"/>
                </a:solidFill>
              </a:rPr>
              <a:t>HMRC reasonable </a:t>
            </a:r>
            <a:r>
              <a:rPr lang="en-GB" b="1" dirty="0">
                <a:solidFill>
                  <a:schemeClr val="tx1"/>
                </a:solidFill>
              </a:rPr>
              <a:t>help</a:t>
            </a:r>
            <a:r>
              <a:rPr lang="en-GB" dirty="0">
                <a:solidFill>
                  <a:schemeClr val="tx1"/>
                </a:solidFill>
              </a:rPr>
              <a:t> in quantifying the inaccuracy or </a:t>
            </a:r>
            <a:r>
              <a:rPr lang="en-GB" dirty="0" smtClean="0">
                <a:solidFill>
                  <a:schemeClr val="tx1"/>
                </a:solidFill>
              </a:rPr>
              <a:t>under-    </a:t>
            </a:r>
          </a:p>
          <a:p>
            <a:pPr marL="723600" lvl="2" indent="0">
              <a:buNone/>
            </a:pPr>
            <a:r>
              <a:rPr lang="en-GB" dirty="0">
                <a:solidFill>
                  <a:schemeClr val="tx1"/>
                </a:solidFill>
              </a:rPr>
              <a:t> </a:t>
            </a:r>
            <a:r>
              <a:rPr lang="en-GB" dirty="0" smtClean="0">
                <a:solidFill>
                  <a:schemeClr val="tx1"/>
                </a:solidFill>
              </a:rPr>
              <a:t>       assessment</a:t>
            </a:r>
            <a:r>
              <a:rPr lang="en-GB" dirty="0">
                <a:solidFill>
                  <a:schemeClr val="tx1"/>
                </a:solidFill>
              </a:rPr>
              <a:t>, </a:t>
            </a:r>
            <a:r>
              <a:rPr lang="en-GB" dirty="0" smtClean="0">
                <a:solidFill>
                  <a:schemeClr val="tx1"/>
                </a:solidFill>
              </a:rPr>
              <a:t>and</a:t>
            </a:r>
          </a:p>
          <a:p>
            <a:pPr marL="723600" lvl="2" indent="0">
              <a:buNone/>
            </a:pPr>
            <a:r>
              <a:rPr lang="en-GB" dirty="0" smtClean="0">
                <a:solidFill>
                  <a:schemeClr val="tx1"/>
                </a:solidFill>
              </a:rPr>
              <a:t>(c)   allowing </a:t>
            </a:r>
            <a:r>
              <a:rPr lang="en-GB" dirty="0">
                <a:solidFill>
                  <a:schemeClr val="tx1"/>
                </a:solidFill>
              </a:rPr>
              <a:t>HMRC </a:t>
            </a:r>
            <a:r>
              <a:rPr lang="en-GB" b="1" dirty="0">
                <a:solidFill>
                  <a:schemeClr val="tx1"/>
                </a:solidFill>
              </a:rPr>
              <a:t>access</a:t>
            </a:r>
            <a:r>
              <a:rPr lang="en-GB" dirty="0">
                <a:solidFill>
                  <a:schemeClr val="tx1"/>
                </a:solidFill>
              </a:rPr>
              <a:t> to records for the purpose of ensuring that the </a:t>
            </a:r>
            <a:endParaRPr lang="en-GB" dirty="0" smtClean="0">
              <a:solidFill>
                <a:schemeClr val="tx1"/>
              </a:solidFill>
            </a:endParaRPr>
          </a:p>
          <a:p>
            <a:pPr marL="723600" lvl="2" indent="0">
              <a:buNone/>
            </a:pPr>
            <a:r>
              <a:rPr lang="en-GB" dirty="0">
                <a:solidFill>
                  <a:schemeClr val="tx1"/>
                </a:solidFill>
              </a:rPr>
              <a:t> </a:t>
            </a:r>
            <a:r>
              <a:rPr lang="en-GB" dirty="0" smtClean="0">
                <a:solidFill>
                  <a:schemeClr val="tx1"/>
                </a:solidFill>
              </a:rPr>
              <a:t>       inaccuracy </a:t>
            </a:r>
            <a:r>
              <a:rPr lang="en-GB" dirty="0">
                <a:solidFill>
                  <a:schemeClr val="tx1"/>
                </a:solidFill>
              </a:rPr>
              <a:t>or under-assessment is fully </a:t>
            </a:r>
            <a:r>
              <a:rPr lang="en-GB" dirty="0" smtClean="0">
                <a:solidFill>
                  <a:schemeClr val="tx1"/>
                </a:solidFill>
              </a:rPr>
              <a:t>corrected</a:t>
            </a:r>
            <a:endParaRPr lang="en-GB" dirty="0">
              <a:solidFill>
                <a:schemeClr val="tx1"/>
              </a:solidFill>
            </a:endParaRPr>
          </a:p>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7</a:t>
            </a:fld>
            <a:endParaRPr lang="en-GB" noProof="0"/>
          </a:p>
        </p:txBody>
      </p:sp>
    </p:spTree>
    <p:extLst>
      <p:ext uri="{BB962C8B-B14F-4D97-AF65-F5344CB8AC3E}">
        <p14:creationId xmlns:p14="http://schemas.microsoft.com/office/powerpoint/2010/main" val="3507237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Arial" pitchFamily="34" charset="0"/>
                <a:cs typeface="Arial" pitchFamily="34" charset="0"/>
              </a:rPr>
              <a:t>Deliberate</a:t>
            </a:r>
            <a:r>
              <a:rPr lang="en-GB" sz="4000" dirty="0"/>
              <a:t> behaviour – HMRC view</a:t>
            </a:r>
            <a:endParaRPr lang="en-GB" dirty="0"/>
          </a:p>
        </p:txBody>
      </p:sp>
      <p:sp>
        <p:nvSpPr>
          <p:cNvPr id="3" name="Subtitle 2"/>
          <p:cNvSpPr>
            <a:spLocks noGrp="1"/>
          </p:cNvSpPr>
          <p:nvPr>
            <p:ph type="subTitle" idx="1"/>
          </p:nvPr>
        </p:nvSpPr>
        <p:spPr/>
        <p:txBody>
          <a:bodyPr/>
          <a:lstStyle/>
          <a:p>
            <a:pPr marL="0" indent="0">
              <a:buNone/>
            </a:pPr>
            <a:r>
              <a:rPr lang="en-GB" dirty="0"/>
              <a:t> </a:t>
            </a:r>
            <a:r>
              <a:rPr lang="en-GB" dirty="0" smtClean="0"/>
              <a:t>“A&amp;B </a:t>
            </a:r>
            <a:r>
              <a:rPr lang="en-GB" dirty="0"/>
              <a:t>Ltd, a large company with a substantial advertising budget, does not </a:t>
            </a:r>
            <a:r>
              <a:rPr lang="en-GB" dirty="0" smtClean="0"/>
              <a:t>have procedures </a:t>
            </a:r>
            <a:r>
              <a:rPr lang="en-GB" dirty="0"/>
              <a:t>to identify the entertaining element of advertising costs. So any expenditure on advertising is included in full in the advertising account, with no way of cross-checking how much of the expense relates to disallowable entertaining</a:t>
            </a:r>
            <a:r>
              <a:rPr lang="en-GB" dirty="0" smtClean="0"/>
              <a:t>.”</a:t>
            </a:r>
            <a:endParaRPr lang="en-GB" dirty="0"/>
          </a:p>
          <a:p>
            <a:r>
              <a:rPr lang="en-GB" dirty="0"/>
              <a:t>HMRC’s view: </a:t>
            </a:r>
          </a:p>
          <a:p>
            <a:pPr>
              <a:buFont typeface="Arial" charset="0"/>
              <a:buNone/>
            </a:pPr>
            <a:r>
              <a:rPr lang="en-GB" i="1" dirty="0"/>
              <a:t>	“This would at least indicate failure to take reasonable care and could be shown to be deliberate. A&amp;B </a:t>
            </a:r>
            <a:r>
              <a:rPr lang="en-GB" i="1" dirty="0" err="1"/>
              <a:t>Ltd’s</a:t>
            </a:r>
            <a:r>
              <a:rPr lang="en-GB" i="1" dirty="0"/>
              <a:t> basic systems and procedures are inadequate to give appropriate levels of assurance</a:t>
            </a:r>
            <a:r>
              <a:rPr lang="en-GB" i="1" dirty="0" smtClean="0"/>
              <a:t>.”</a:t>
            </a:r>
            <a:endParaRPr lang="en-GB" i="1" dirty="0"/>
          </a:p>
          <a:p>
            <a:pPr>
              <a:buFont typeface="Arial" charset="0"/>
              <a:buNone/>
            </a:pPr>
            <a:r>
              <a:rPr lang="en-GB" i="1" dirty="0"/>
              <a:t>	Although this is a company example it is not difficult to imagine similar scenarios for individuals (e.g. allowable expenditure for CGT purposes) </a:t>
            </a:r>
          </a:p>
          <a:p>
            <a:pPr>
              <a:buFont typeface="Arial" charset="0"/>
              <a:buNone/>
            </a:pPr>
            <a:r>
              <a:rPr lang="en-GB" i="1" dirty="0"/>
              <a:t>	</a:t>
            </a:r>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8</a:t>
            </a:fld>
            <a:endParaRPr lang="en-GB" noProof="0"/>
          </a:p>
        </p:txBody>
      </p:sp>
    </p:spTree>
    <p:extLst>
      <p:ext uri="{BB962C8B-B14F-4D97-AF65-F5344CB8AC3E}">
        <p14:creationId xmlns:p14="http://schemas.microsoft.com/office/powerpoint/2010/main" val="22071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Some from the latest ‘Name and Shame’</a:t>
            </a:r>
            <a:endParaRPr lang="en-GB" dirty="0"/>
          </a:p>
        </p:txBody>
      </p:sp>
      <p:sp>
        <p:nvSpPr>
          <p:cNvPr id="3" name="Subtitle 2"/>
          <p:cNvSpPr>
            <a:spLocks noGrp="1"/>
          </p:cNvSpPr>
          <p:nvPr>
            <p:ph type="subTitle" idx="1"/>
          </p:nvPr>
        </p:nvSpPr>
        <p:spPr/>
        <p:txBody>
          <a:bodyPr/>
          <a:lstStyle/>
          <a:p>
            <a:pPr marL="0" indent="0">
              <a:buNone/>
            </a:pPr>
            <a:endParaRPr lang="en-GB" dirty="0"/>
          </a:p>
        </p:txBody>
      </p:sp>
      <p:sp>
        <p:nvSpPr>
          <p:cNvPr id="4" name="Slide Number Placeholder 3"/>
          <p:cNvSpPr>
            <a:spLocks noGrp="1"/>
          </p:cNvSpPr>
          <p:nvPr>
            <p:ph type="sldNum" sz="quarter" idx="11"/>
          </p:nvPr>
        </p:nvSpPr>
        <p:spPr/>
        <p:txBody>
          <a:bodyPr/>
          <a:lstStyle/>
          <a:p>
            <a:pPr algn="l"/>
            <a:fld id="{AE6AACB0-F5EC-4707-A90B-3CD78749B923}" type="slidenum">
              <a:rPr lang="en-GB" noProof="0" smtClean="0"/>
              <a:pPr algn="l"/>
              <a:t>9</a:t>
            </a:fld>
            <a:endParaRPr lang="en-GB" noProof="0"/>
          </a:p>
        </p:txBody>
      </p:sp>
      <p:graphicFrame>
        <p:nvGraphicFramePr>
          <p:cNvPr id="5" name="Table 4"/>
          <p:cNvGraphicFramePr>
            <a:graphicFrameLocks noGrp="1"/>
          </p:cNvGraphicFramePr>
          <p:nvPr>
            <p:extLst>
              <p:ext uri="{D42A27DB-BD31-4B8C-83A1-F6EECF244321}">
                <p14:modId xmlns:p14="http://schemas.microsoft.com/office/powerpoint/2010/main" val="157762653"/>
              </p:ext>
            </p:extLst>
          </p:nvPr>
        </p:nvGraphicFramePr>
        <p:xfrm>
          <a:off x="87736" y="1990725"/>
          <a:ext cx="10297144" cy="5031058"/>
        </p:xfrm>
        <a:graphic>
          <a:graphicData uri="http://schemas.openxmlformats.org/drawingml/2006/table">
            <a:tbl>
              <a:tblPr>
                <a:tableStyleId>{5C22544A-7EE6-4342-B048-85BDC9FD1C3A}</a:tableStyleId>
              </a:tblPr>
              <a:tblGrid>
                <a:gridCol w="2114079"/>
                <a:gridCol w="2948204"/>
                <a:gridCol w="1826449"/>
                <a:gridCol w="1150519"/>
                <a:gridCol w="1567582"/>
                <a:gridCol w="690311"/>
              </a:tblGrid>
              <a:tr h="802402">
                <a:tc>
                  <a:txBody>
                    <a:bodyPr/>
                    <a:lstStyle/>
                    <a:p>
                      <a:pPr algn="ctr" fontAlgn="ctr"/>
                      <a:r>
                        <a:rPr lang="en-GB" sz="1100" u="none" strike="noStrike" dirty="0">
                          <a:effectLst/>
                        </a:rPr>
                        <a:t>Name</a:t>
                      </a:r>
                      <a:endParaRPr lang="en-GB" sz="1100" b="0" i="0" u="none" strike="noStrike" dirty="0">
                        <a:solidFill>
                          <a:srgbClr val="000000"/>
                        </a:solidFill>
                        <a:effectLst/>
                        <a:latin typeface="Calibri"/>
                      </a:endParaRPr>
                    </a:p>
                  </a:txBody>
                  <a:tcPr marL="9525" marR="9525" marT="9525" marB="0" anchor="ctr"/>
                </a:tc>
                <a:tc>
                  <a:txBody>
                    <a:bodyPr/>
                    <a:lstStyle/>
                    <a:p>
                      <a:pPr algn="ctr" fontAlgn="ctr"/>
                      <a:r>
                        <a:rPr lang="en-GB" sz="1100" u="none" strike="noStrike">
                          <a:effectLst/>
                        </a:rPr>
                        <a:t>Business, trade or occupation</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Address</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Penalty amount</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Total amount of tax/duty on which penalties are based</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%age</a:t>
                      </a:r>
                      <a:endParaRPr lang="en-GB" sz="1100" b="0" i="0" u="none" strike="noStrike">
                        <a:solidFill>
                          <a:srgbClr val="000000"/>
                        </a:solidFill>
                        <a:effectLst/>
                        <a:latin typeface="Calibri"/>
                      </a:endParaRPr>
                    </a:p>
                  </a:txBody>
                  <a:tcPr marL="9525" marR="9525" marT="9525" marB="0" anchor="ctr"/>
                </a:tc>
              </a:tr>
              <a:tr h="484116">
                <a:tc>
                  <a:txBody>
                    <a:bodyPr/>
                    <a:lstStyle/>
                    <a:p>
                      <a:pPr algn="l" fontAlgn="b"/>
                      <a:r>
                        <a:rPr lang="en-GB" sz="1100" u="none" strike="noStrike">
                          <a:effectLst/>
                        </a:rPr>
                        <a:t>Roofseal GRP Products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Supply Roofing Products</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6 Humber Street, Grimsby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£22,413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£53,365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42.00</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Mr Philip Thompson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Road Haulage</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County Antrim</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£25,361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£38,138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66.50</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Serkan Gokmen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Kebab Shop</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City Rd, Peterborough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£21,336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£42,041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50.75</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James Joseph Farmer</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Painter/ Labour provider</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 Belfast,</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£132,193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£222,173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59.50</a:t>
                      </a:r>
                      <a:endParaRPr lang="en-GB" sz="1100" b="0" i="0" u="none" strike="noStrike">
                        <a:solidFill>
                          <a:srgbClr val="000000"/>
                        </a:solidFill>
                        <a:effectLst/>
                        <a:latin typeface="Calibri"/>
                      </a:endParaRPr>
                    </a:p>
                  </a:txBody>
                  <a:tcPr marL="9525" marR="9525" marT="9525" marB="0" anchor="b"/>
                </a:tc>
              </a:tr>
              <a:tr h="534935">
                <a:tc>
                  <a:txBody>
                    <a:bodyPr/>
                    <a:lstStyle/>
                    <a:p>
                      <a:pPr algn="l" fontAlgn="b"/>
                      <a:r>
                        <a:rPr lang="en-GB" sz="1100" u="none" strike="noStrike">
                          <a:effectLst/>
                        </a:rPr>
                        <a:t>Mr Euan Anderson and Isobel Anderson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Public Bar &amp; Food Sales</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Ayrshire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£51,859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£77,984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66.50</a:t>
                      </a:r>
                      <a:endParaRPr lang="en-GB" sz="1100" b="0" i="0" u="none" strike="noStrike" dirty="0">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Mr Scott Johnson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Public House</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Manchester</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£15,773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£25,753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61.25</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G S Services London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Construction Labour Supply</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North Finchley, London.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£356,220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£508,887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70.00</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Carraroe Construction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General Construction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West Norwood, London,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£75,716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£139,568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54.25</a:t>
                      </a:r>
                      <a:endParaRPr lang="en-GB" sz="1100" b="0" i="0" u="none" strike="noStrike">
                        <a:solidFill>
                          <a:srgbClr val="000000"/>
                        </a:solidFill>
                        <a:effectLst/>
                        <a:latin typeface="Calibri"/>
                      </a:endParaRPr>
                    </a:p>
                  </a:txBody>
                  <a:tcPr marL="9525" marR="9525" marT="9525" marB="0" anchor="b"/>
                </a:tc>
              </a:tr>
              <a:tr h="534935">
                <a:tc>
                  <a:txBody>
                    <a:bodyPr/>
                    <a:lstStyle/>
                    <a:p>
                      <a:pPr algn="l" fontAlgn="b"/>
                      <a:r>
                        <a:rPr lang="en-GB" sz="1100" u="none" strike="noStrike">
                          <a:effectLst/>
                        </a:rPr>
                        <a:t>Alexander Black Recruitment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Permanent and Temporary Recruitment</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London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£66,561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£111,189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59.86</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Mr Mohammed Atiq Mir</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Tandoori Restaurant and Takeaway</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Blackpool </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£19,201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£34,288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56.00</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Paymaster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Labour provider</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Birmingham</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£1,115,481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£1,991,931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56.00</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EU Oil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Wholesale Petroleum and Petrol products</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Harlow, Essex</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£719,212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£1,053,791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68.25</a:t>
                      </a:r>
                      <a:endParaRPr lang="en-GB" sz="1100" b="0" i="0" u="none" strike="noStrike">
                        <a:solidFill>
                          <a:srgbClr val="000000"/>
                        </a:solidFill>
                        <a:effectLst/>
                        <a:latin typeface="Calibri"/>
                      </a:endParaRPr>
                    </a:p>
                  </a:txBody>
                  <a:tcPr marL="9525" marR="9525" marT="9525" marB="0" anchor="b"/>
                </a:tc>
              </a:tr>
              <a:tr h="267467">
                <a:tc>
                  <a:txBody>
                    <a:bodyPr/>
                    <a:lstStyle/>
                    <a:p>
                      <a:pPr algn="l" fontAlgn="b"/>
                      <a:r>
                        <a:rPr lang="en-GB" sz="1100" u="none" strike="noStrike">
                          <a:effectLst/>
                        </a:rPr>
                        <a:t>Westnew Management Ltd</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Manage Real Estate</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Tyne &amp; Wear</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£135,364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£209,056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64.75</a:t>
                      </a:r>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21509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eekenders Presentationpotx">
  <a:themeElements>
    <a:clrScheme name="MAZARS BUSINESS">
      <a:dk1>
        <a:sysClr val="windowText" lastClr="000000"/>
      </a:dk1>
      <a:lt1>
        <a:sysClr val="window" lastClr="FFFFFF"/>
      </a:lt1>
      <a:dk2>
        <a:srgbClr val="990000"/>
      </a:dk2>
      <a:lt2>
        <a:srgbClr val="003366"/>
      </a:lt2>
      <a:accent1>
        <a:srgbClr val="82B6CE"/>
      </a:accent1>
      <a:accent2>
        <a:srgbClr val="D40073"/>
      </a:accent2>
      <a:accent3>
        <a:srgbClr val="346A7F"/>
      </a:accent3>
      <a:accent4>
        <a:srgbClr val="6A6969"/>
      </a:accent4>
      <a:accent5>
        <a:srgbClr val="A5A5A5"/>
      </a:accent5>
      <a:accent6>
        <a:srgbClr val="D8D8D8"/>
      </a:accent6>
      <a:hlink>
        <a:srgbClr val="000000"/>
      </a:hlink>
      <a:folHlink>
        <a:srgbClr val="000000"/>
      </a:folHlink>
    </a:clrScheme>
    <a:fontScheme name="MAZARS BUSINE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4DE7FEB44E94A89EE93D46573F91B" ma:contentTypeVersion="0" ma:contentTypeDescription="Create a new document." ma:contentTypeScope="" ma:versionID="c3837a305307c179244f81d9d5ac4dfe">
  <xsd:schema xmlns:xsd="http://www.w3.org/2001/XMLSchema" xmlns:p="http://schemas.microsoft.com/office/2006/metadata/properties" targetNamespace="http://schemas.microsoft.com/office/2006/metadata/properties" ma:root="true" ma:fieldsID="06f85212665b5df8fd7aa90b7999a8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6AF03E0-0736-4EAA-9C8A-F7F7547D1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34F1E1-F270-4C67-B21F-11D53B5833D0}">
  <ds:schemaRefs>
    <ds:schemaRef ds:uri="http://schemas.microsoft.com/sharepoint/v3/contenttype/forms"/>
  </ds:schemaRefs>
</ds:datastoreItem>
</file>

<file path=customXml/itemProps3.xml><?xml version="1.0" encoding="utf-8"?>
<ds:datastoreItem xmlns:ds="http://schemas.openxmlformats.org/officeDocument/2006/customXml" ds:itemID="{E4EF15B4-6569-4039-85F8-8D6C6CEE003D}">
  <ds:schemaRefs>
    <ds:schemaRef ds:uri="http://schemas.microsoft.com/office/2006/documentManagement/types"/>
    <ds:schemaRef ds:uri="http://purl.org/dc/elements/1.1/"/>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Weekenders Presentationpotx</Template>
  <TotalTime>240</TotalTime>
  <Words>2578</Words>
  <Application>Microsoft Office PowerPoint</Application>
  <PresentationFormat>Custom</PresentationFormat>
  <Paragraphs>350</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Weekenders Presentationpotx</vt:lpstr>
      <vt:lpstr>Document</vt:lpstr>
      <vt:lpstr>Tax Investigations Workshop</vt:lpstr>
      <vt:lpstr>Topics</vt:lpstr>
      <vt:lpstr>PowerPoint Presentation</vt:lpstr>
      <vt:lpstr>The “new” error penalty regime</vt:lpstr>
      <vt:lpstr>When is a penalty chargeable?</vt:lpstr>
      <vt:lpstr>HMRC Behaviour Policy</vt:lpstr>
      <vt:lpstr>Quality of disclosure</vt:lpstr>
      <vt:lpstr>Deliberate behaviour – HMRC view</vt:lpstr>
      <vt:lpstr>Some from the latest ‘Name and Shame’</vt:lpstr>
      <vt:lpstr>Penalty applied to the ‘PLR’</vt:lpstr>
      <vt:lpstr>Suspended Penalties and the £54 million mistake</vt:lpstr>
      <vt:lpstr>Penalties for Failure to Notify</vt:lpstr>
      <vt:lpstr>HMRC errors in application of penalties</vt:lpstr>
      <vt:lpstr>PowerPoint Presentation</vt:lpstr>
      <vt:lpstr>Discovery</vt:lpstr>
      <vt:lpstr>Limitations</vt:lpstr>
      <vt:lpstr>HMRC Practice</vt:lpstr>
      <vt:lpstr>PowerPoint Presentation</vt:lpstr>
      <vt:lpstr>Income tax assessment time limits (Sections 34 &amp; 36 TMA 1970, Schedule 39 FA 2008)</vt:lpstr>
      <vt:lpstr>PowerPoint Presentation</vt:lpstr>
      <vt:lpstr>HMRC Information Powers (Schedule 36 FA 2008)</vt:lpstr>
      <vt:lpstr>A “Kitchen Sink” Request (Corporate example but the same principles apply…)</vt:lpstr>
      <vt:lpstr>And it goes on…</vt:lpstr>
      <vt:lpstr>Appeals Process</vt:lpstr>
      <vt:lpstr>Some (but not all) possible grounds of appeal</vt:lpstr>
      <vt:lpstr>PowerPoint Presentation</vt:lpstr>
      <vt:lpstr>Compare and Contrast</vt:lpstr>
      <vt:lpstr>DPA Personal and sensitive personal</vt:lpstr>
      <vt:lpstr>Where’s the conflict?</vt:lpstr>
      <vt:lpstr>Where’s the conflict?</vt:lpstr>
      <vt:lpstr>HMRC Position (in case they aren’t aware of it)</vt:lpstr>
      <vt:lpstr>Convincing HMRC</vt:lpstr>
      <vt:lpstr>PowerPoint Presentation</vt:lpstr>
      <vt:lpstr>Background</vt:lpstr>
      <vt:lpstr>The last opportunities?</vt:lpstr>
      <vt:lpstr>PowerPoint Presentation</vt:lpstr>
    </vt:vector>
  </TitlesOfParts>
  <Company>Mazars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EMV01</dc:creator>
  <cp:lastModifiedBy>AHM01</cp:lastModifiedBy>
  <cp:revision>30</cp:revision>
  <cp:lastPrinted>2013-04-12T11:13:29Z</cp:lastPrinted>
  <dcterms:created xsi:type="dcterms:W3CDTF">2013-04-12T08:51:27Z</dcterms:created>
  <dcterms:modified xsi:type="dcterms:W3CDTF">2013-05-14T13:49:36Z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0x0101001774DE7FEB44E94A89EE93D46573F91B</vt:lpwstr>
  </property>
</Properties>
</file>