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 in 24pt</a:t>
            </a:r>
          </a:p>
        </p:txBody>
      </p:sp>
    </p:spTree>
    <p:extLst>
      <p:ext uri="{BB962C8B-B14F-4D97-AF65-F5344CB8AC3E}">
        <p14:creationId xmlns:p14="http://schemas.microsoft.com/office/powerpoint/2010/main" val="104205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8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"/>
            <a:ext cx="9144000" cy="688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-88900"/>
            <a:ext cx="9382126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44"/>
            <a:ext cx="9144000" cy="688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-92075"/>
            <a:ext cx="9382126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112713"/>
            <a:ext cx="939482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Taxable or exempt?</a:t>
            </a:r>
          </a:p>
          <a:p>
            <a:r>
              <a:rPr lang="en-GB" dirty="0" smtClean="0"/>
              <a:t>Place of supply</a:t>
            </a:r>
          </a:p>
          <a:p>
            <a:endParaRPr lang="en-GB" dirty="0" smtClean="0"/>
          </a:p>
          <a:p>
            <a:r>
              <a:rPr lang="en-GB" dirty="0" smtClean="0"/>
              <a:t>UK registration requirement?</a:t>
            </a:r>
          </a:p>
          <a:p>
            <a:r>
              <a:rPr lang="en-GB" dirty="0" smtClean="0"/>
              <a:t>Registration limit</a:t>
            </a:r>
          </a:p>
          <a:p>
            <a:endParaRPr lang="en-GB" dirty="0" smtClean="0"/>
          </a:p>
          <a:p>
            <a:r>
              <a:rPr lang="en-GB" dirty="0" smtClean="0"/>
              <a:t>Special scheme for electronic services?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to consider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071915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Any questions?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VAT and International Trade</a:t>
            </a:r>
            <a:br>
              <a:rPr lang="en-GB" dirty="0" smtClean="0"/>
            </a:br>
            <a:r>
              <a:rPr lang="en-GB" dirty="0" smtClean="0"/>
              <a:t>Some case studies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560" y="2348880"/>
            <a:ext cx="8208838" cy="647700"/>
          </a:xfrm>
        </p:spPr>
        <p:txBody>
          <a:bodyPr/>
          <a:lstStyle/>
          <a:p>
            <a:r>
              <a:rPr lang="en-GB" dirty="0" smtClean="0"/>
              <a:t>Andrew Walls – </a:t>
            </a:r>
            <a:r>
              <a:rPr lang="en-GB" dirty="0" err="1" smtClean="0"/>
              <a:t>Hiland</a:t>
            </a:r>
            <a:r>
              <a:rPr lang="en-GB" dirty="0" smtClean="0"/>
              <a:t> Consulting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6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Goods – Far East to German Co in Germany</a:t>
            </a:r>
          </a:p>
          <a:p>
            <a:r>
              <a:rPr lang="en-GB" dirty="0" smtClean="0"/>
              <a:t>German Co sells to UK Co, delivers to UK Co’s customers in;</a:t>
            </a:r>
          </a:p>
          <a:p>
            <a:pPr lvl="1"/>
            <a:r>
              <a:rPr lang="en-GB" dirty="0" smtClean="0"/>
              <a:t>UK</a:t>
            </a:r>
          </a:p>
          <a:p>
            <a:pPr lvl="1"/>
            <a:r>
              <a:rPr lang="en-GB" dirty="0" smtClean="0"/>
              <a:t>Other EU</a:t>
            </a:r>
          </a:p>
          <a:p>
            <a:pPr lvl="1"/>
            <a:r>
              <a:rPr lang="en-GB" dirty="0" smtClean="0"/>
              <a:t>DE</a:t>
            </a:r>
          </a:p>
          <a:p>
            <a:r>
              <a:rPr lang="en-GB" dirty="0" smtClean="0"/>
              <a:t>Business and private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1 - PLZ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5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7390" y="1628801"/>
            <a:ext cx="7838610" cy="432048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Imports rules for initial purchase</a:t>
            </a:r>
          </a:p>
          <a:p>
            <a:endParaRPr lang="en-GB" dirty="0" smtClean="0"/>
          </a:p>
          <a:p>
            <a:r>
              <a:rPr lang="en-GB" dirty="0" smtClean="0"/>
              <a:t>German VAT rules for sales by German Co</a:t>
            </a:r>
          </a:p>
          <a:p>
            <a:pPr lvl="1"/>
            <a:r>
              <a:rPr lang="en-GB" dirty="0" smtClean="0"/>
              <a:t>Despatches for non-German sales</a:t>
            </a:r>
          </a:p>
          <a:p>
            <a:pPr lvl="1"/>
            <a:r>
              <a:rPr lang="en-GB" dirty="0" smtClean="0"/>
              <a:t>German VAT issue on deliveries within Germany?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UK VAT rules for sale by UK Co</a:t>
            </a:r>
          </a:p>
          <a:p>
            <a:pPr lvl="1"/>
            <a:r>
              <a:rPr lang="en-GB" dirty="0" smtClean="0"/>
              <a:t>Despatches for non-UK sales</a:t>
            </a:r>
          </a:p>
          <a:p>
            <a:pPr lvl="1"/>
            <a:r>
              <a:rPr lang="en-GB" dirty="0" smtClean="0"/>
              <a:t>German VAT rules on German deliveries</a:t>
            </a:r>
          </a:p>
          <a:p>
            <a:pPr lvl="1"/>
            <a:r>
              <a:rPr lang="en-GB" dirty="0" smtClean="0"/>
              <a:t>UK VAT on UK sales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Distance selling for non-business customers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to consider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Spanish Co purchases goods from French Co</a:t>
            </a:r>
          </a:p>
          <a:p>
            <a:r>
              <a:rPr lang="en-GB" dirty="0" smtClean="0"/>
              <a:t>Delivery to UK stock held at freight company warehouse</a:t>
            </a:r>
          </a:p>
          <a:p>
            <a:r>
              <a:rPr lang="en-GB" dirty="0" smtClean="0"/>
              <a:t>Delivery to UK customers from UK stock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2 – S SA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Triangulation?</a:t>
            </a:r>
          </a:p>
          <a:p>
            <a:r>
              <a:rPr lang="en-GB" dirty="0" smtClean="0"/>
              <a:t>UK stock creating UK registration issue</a:t>
            </a:r>
          </a:p>
          <a:p>
            <a:r>
              <a:rPr lang="en-GB" dirty="0" smtClean="0"/>
              <a:t>Registration limit</a:t>
            </a:r>
          </a:p>
          <a:p>
            <a:endParaRPr lang="en-GB" dirty="0" smtClean="0"/>
          </a:p>
          <a:p>
            <a:r>
              <a:rPr lang="en-GB" dirty="0" smtClean="0"/>
              <a:t>Interaction with UK freight company place of supply rules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to consider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Canadian Co supplying services in the telecoms industry</a:t>
            </a:r>
          </a:p>
          <a:p>
            <a:r>
              <a:rPr lang="en-GB" dirty="0" smtClean="0"/>
              <a:t>Customers all business users</a:t>
            </a:r>
          </a:p>
          <a:p>
            <a:r>
              <a:rPr lang="en-GB" dirty="0" smtClean="0"/>
              <a:t>UK suppliers of telecoms services</a:t>
            </a:r>
          </a:p>
          <a:p>
            <a:r>
              <a:rPr lang="en-GB" dirty="0" smtClean="0"/>
              <a:t>UK suppliers of marketing services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3 – RP Inc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Place of supply rules</a:t>
            </a:r>
          </a:p>
          <a:p>
            <a:r>
              <a:rPr lang="en-GB" dirty="0" smtClean="0"/>
              <a:t>Exclusion to general rule</a:t>
            </a:r>
          </a:p>
          <a:p>
            <a:r>
              <a:rPr lang="en-GB" dirty="0" smtClean="0"/>
              <a:t>Use and enjoyment</a:t>
            </a:r>
          </a:p>
          <a:p>
            <a:r>
              <a:rPr lang="en-GB" dirty="0" smtClean="0"/>
              <a:t>Reverse charge</a:t>
            </a:r>
          </a:p>
          <a:p>
            <a:endParaRPr lang="en-GB" dirty="0" smtClean="0"/>
          </a:p>
          <a:p>
            <a:r>
              <a:rPr lang="en-GB" dirty="0" smtClean="0"/>
              <a:t>UK suppliers</a:t>
            </a:r>
          </a:p>
          <a:p>
            <a:endParaRPr lang="en-GB" dirty="0" smtClean="0"/>
          </a:p>
          <a:p>
            <a:r>
              <a:rPr lang="en-GB" dirty="0" smtClean="0"/>
              <a:t>Create UK company?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to consider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 Co supplying online gaming to UK players</a:t>
            </a:r>
          </a:p>
          <a:p>
            <a:r>
              <a:rPr lang="en-GB" dirty="0" smtClean="0"/>
              <a:t>Customers not businesses</a:t>
            </a:r>
          </a:p>
          <a:p>
            <a:r>
              <a:rPr lang="en-GB" dirty="0" smtClean="0"/>
              <a:t>Customers can pay per play or subscribe</a:t>
            </a:r>
          </a:p>
          <a:p>
            <a:r>
              <a:rPr lang="en-GB" dirty="0" smtClean="0"/>
              <a:t>Gambling element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4 - VG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252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VAT and International Trade Some case studies </vt:lpstr>
      <vt:lpstr>Case study 1 - PLZ</vt:lpstr>
      <vt:lpstr>Issues to consider</vt:lpstr>
      <vt:lpstr>Case study 2 – S SA</vt:lpstr>
      <vt:lpstr>Issues to consider</vt:lpstr>
      <vt:lpstr>Case study 3 – RP Inc</vt:lpstr>
      <vt:lpstr>Issues to consider</vt:lpstr>
      <vt:lpstr>Case study 4 - VG</vt:lpstr>
      <vt:lpstr>Issues to consider</vt:lpstr>
      <vt:lpstr>PowerPoint Presentation</vt:lpstr>
    </vt:vector>
  </TitlesOfParts>
  <Company>AAT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Ben</cp:lastModifiedBy>
  <cp:revision>15</cp:revision>
  <dcterms:created xsi:type="dcterms:W3CDTF">2013-02-18T14:34:37Z</dcterms:created>
  <dcterms:modified xsi:type="dcterms:W3CDTF">2013-05-15T07:02:01Z</dcterms:modified>
</cp:coreProperties>
</file>